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776" r:id="rId2"/>
    <p:sldMasterId id="2147483714" r:id="rId3"/>
    <p:sldMasterId id="2147483700" r:id="rId4"/>
    <p:sldMasterId id="2147483764" r:id="rId5"/>
  </p:sldMasterIdLst>
  <p:notesMasterIdLst>
    <p:notesMasterId r:id="rId24"/>
  </p:notesMasterIdLst>
  <p:sldIdLst>
    <p:sldId id="256" r:id="rId6"/>
    <p:sldId id="337" r:id="rId7"/>
    <p:sldId id="340" r:id="rId8"/>
    <p:sldId id="348" r:id="rId9"/>
    <p:sldId id="341" r:id="rId10"/>
    <p:sldId id="339" r:id="rId11"/>
    <p:sldId id="270" r:id="rId12"/>
    <p:sldId id="334" r:id="rId13"/>
    <p:sldId id="349" r:id="rId14"/>
    <p:sldId id="332" r:id="rId15"/>
    <p:sldId id="350" r:id="rId16"/>
    <p:sldId id="331" r:id="rId17"/>
    <p:sldId id="351" r:id="rId18"/>
    <p:sldId id="262" r:id="rId19"/>
    <p:sldId id="345" r:id="rId20"/>
    <p:sldId id="336" r:id="rId21"/>
    <p:sldId id="346" r:id="rId22"/>
    <p:sldId id="347" r:id="rId23"/>
  </p:sldIdLst>
  <p:sldSz cx="9144000" cy="5143500" type="screen16x9"/>
  <p:notesSz cx="6858000" cy="9144000"/>
  <p:embeddedFontLst>
    <p:embeddedFont>
      <p:font typeface="Congenial" panose="02000503040000020004" pitchFamily="2" charset="0"/>
      <p:regular r:id="rId25"/>
      <p:bold r:id="rId26"/>
      <p:italic r:id="rId27"/>
      <p:boldItalic r:id="rId28"/>
    </p:embeddedFont>
    <p:embeddedFont>
      <p:font typeface="Congenial Black" panose="02000503000000020004" pitchFamily="50" charset="0"/>
      <p:bold r:id="rId29"/>
      <p:boldItalic r:id="rId30"/>
    </p:embeddedFont>
    <p:embeddedFont>
      <p:font typeface="Daytona" panose="020B0604030500040204" pitchFamily="34" charset="0"/>
      <p:regular r:id="rId31"/>
      <p:bold r:id="rId32"/>
      <p:italic r:id="rId33"/>
      <p:boldItalic r:id="rId34"/>
    </p:embeddedFont>
    <p:embeddedFont>
      <p:font typeface="Gaegu" pitchFamily="2" charset="0"/>
      <p:regular r:id="rId35"/>
      <p:bold r:id="rId36"/>
    </p:embeddedFont>
    <p:embeddedFont>
      <p:font typeface="Highway Gothic Wide" panose="00000400000000000000" pitchFamily="2" charset="0"/>
      <p:regular r:id="rId37"/>
    </p:embeddedFont>
    <p:embeddedFont>
      <p:font typeface="Roboto Condensed Light" panose="02000000000000000000" pitchFamily="2" charset="0"/>
      <p:regular r:id="rId38"/>
      <p:italic r:id="rId39"/>
    </p:embeddedFont>
    <p:embeddedFont>
      <p:font typeface="Signatype" pitchFamily="2" charset="0"/>
      <p:regular r:id="rId40"/>
    </p:embeddedFont>
    <p:embeddedFont>
      <p:font typeface="TT Fors Trial Medium" panose="020B0003030001020000" pitchFamily="34" charset="0"/>
      <p:regular r:id="rId41"/>
      <p:italic r:id="rId42"/>
    </p:embeddedFont>
    <p:embeddedFont>
      <p:font typeface="Varela Round" panose="00000500000000000000" pitchFamily="2" charset="-79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4717" userDrawn="1">
          <p15:clr>
            <a:srgbClr val="A4A3A4"/>
          </p15:clr>
        </p15:guide>
        <p15:guide id="4" pos="272" userDrawn="1">
          <p15:clr>
            <a:srgbClr val="A4A3A4"/>
          </p15:clr>
        </p15:guide>
        <p15:guide id="5" pos="1973" userDrawn="1">
          <p15:clr>
            <a:srgbClr val="A4A3A4"/>
          </p15:clr>
        </p15:guide>
        <p15:guide id="6" pos="4127" userDrawn="1">
          <p15:clr>
            <a:srgbClr val="A4A3A4"/>
          </p15:clr>
        </p15:guide>
        <p15:guide id="7" pos="3288" userDrawn="1">
          <p15:clr>
            <a:srgbClr val="A4A3A4"/>
          </p15:clr>
        </p15:guide>
        <p15:guide id="8" pos="2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3453"/>
    <a:srgbClr val="9E3C6D"/>
    <a:srgbClr val="F8F274"/>
    <a:srgbClr val="321320"/>
    <a:srgbClr val="DDB5A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D9F7F7-25D7-4970-BFAB-889F4FB87DFD}">
  <a:tblStyle styleId="{D3D9F7F7-25D7-4970-BFAB-889F4FB87DF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21" autoAdjust="0"/>
    <p:restoredTop sz="92606" autoAdjust="0"/>
  </p:normalViewPr>
  <p:slideViewPr>
    <p:cSldViewPr snapToGrid="0" showGuides="1">
      <p:cViewPr varScale="1">
        <p:scale>
          <a:sx n="56" d="100"/>
          <a:sy n="56" d="100"/>
        </p:scale>
        <p:origin x="1891" y="267"/>
      </p:cViewPr>
      <p:guideLst>
        <p:guide orient="horz" pos="1620"/>
        <p:guide pos="2880"/>
        <p:guide pos="4717"/>
        <p:guide pos="272"/>
        <p:guide pos="1973"/>
        <p:guide pos="4127"/>
        <p:guide pos="3288"/>
        <p:guide pos="226"/>
      </p:guideLst>
    </p:cSldViewPr>
  </p:slideViewPr>
  <p:outlineViewPr>
    <p:cViewPr>
      <p:scale>
        <a:sx n="33" d="100"/>
        <a:sy n="33" d="100"/>
      </p:scale>
      <p:origin x="0" y="-83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 showGuides="1">
      <p:cViewPr varScale="1">
        <p:scale>
          <a:sx n="43" d="100"/>
          <a:sy n="43" d="100"/>
        </p:scale>
        <p:origin x="2257" y="21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8322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09B42-93B2-9A92-E31F-3021CF5AD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0B8775-3BE4-AFA3-A8C4-0118FC7E92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95F19B-ED67-048D-B803-94CE9CE20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54157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3036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028B2-08E6-3544-42C9-9BD6F109E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0D1692-3215-FB3C-9E08-E16155C4D4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0EA204-26DE-D49C-0A4E-A0BE96BD03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4916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c94c3d5336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c94c3d5336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>
          <a:extLst>
            <a:ext uri="{FF2B5EF4-FFF2-40B4-BE49-F238E27FC236}">
              <a16:creationId xmlns:a16="http://schemas.microsoft.com/office/drawing/2014/main" id="{A101B4B7-83EB-936B-F192-004D2F2E3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c94c3d5336_0_350:notes">
            <a:extLst>
              <a:ext uri="{FF2B5EF4-FFF2-40B4-BE49-F238E27FC236}">
                <a16:creationId xmlns:a16="http://schemas.microsoft.com/office/drawing/2014/main" id="{05684CDC-8FD8-444F-3F2B-7C8824BA65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c94c3d5336_0_350:notes">
            <a:extLst>
              <a:ext uri="{FF2B5EF4-FFF2-40B4-BE49-F238E27FC236}">
                <a16:creationId xmlns:a16="http://schemas.microsoft.com/office/drawing/2014/main" id="{2540759E-985A-01A9-E194-023BD35A74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4051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E75B5-B4DC-2EE3-92FE-E333AFE3F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A25197-A313-76DF-05C3-2C360FD964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CCFBB5-92BA-A1EB-A60C-60645336D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s-ES" sz="1800" b="0" i="0" u="none" strike="noStrike" cap="none" dirty="0">
              <a:solidFill>
                <a:srgbClr val="321320"/>
              </a:solidFill>
              <a:effectLst/>
              <a:latin typeface="Congenial" panose="02000503040000020004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2929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6A9B7-A3A3-85FE-AF08-99581D1DD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997383-1D64-4806-4781-B020930FD4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DB36DF-1E9B-E7FE-5347-19C9CADF3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0053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s-E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18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6738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20998-DE50-F0F3-3A6C-C16A27F80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FE9130-00B9-228C-69B6-A63843033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68F361-4C25-64ED-F868-7E529B9AD1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7805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4035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>
          <a:extLst>
            <a:ext uri="{FF2B5EF4-FFF2-40B4-BE49-F238E27FC236}">
              <a16:creationId xmlns:a16="http://schemas.microsoft.com/office/drawing/2014/main" id="{1CADB0A6-A931-7A9E-9B43-F7ACC9001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d17751d5b2_0_607:notes">
            <a:extLst>
              <a:ext uri="{FF2B5EF4-FFF2-40B4-BE49-F238E27FC236}">
                <a16:creationId xmlns:a16="http://schemas.microsoft.com/office/drawing/2014/main" id="{16F0E6EA-3D9C-DDE7-6F32-011FCB7B7B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d17751d5b2_0_607:notes">
            <a:extLst>
              <a:ext uri="{FF2B5EF4-FFF2-40B4-BE49-F238E27FC236}">
                <a16:creationId xmlns:a16="http://schemas.microsoft.com/office/drawing/2014/main" id="{5652DA36-BAFC-6C3F-AED3-784D6ADAE4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4980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d17751d5b2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d17751d5b2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5768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F3BD0-0F4C-E735-4015-297323F81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DFD97B-ACDB-A002-2EF5-4184AE9135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D666B5-17A9-5C27-C215-16371C23D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2080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>
            <a:spLocks/>
          </p:cNvSpPr>
          <p:nvPr/>
        </p:nvSpPr>
        <p:spPr>
          <a:xfrm>
            <a:off x="664974" y="542106"/>
            <a:ext cx="7814052" cy="42344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9E3C6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>
            <a:grpSpLocks/>
          </p:cNvGrpSpPr>
          <p:nvPr/>
        </p:nvGrpSpPr>
        <p:grpSpPr>
          <a:xfrm>
            <a:off x="7353605" y="1118109"/>
            <a:ext cx="547453" cy="960829"/>
            <a:chOff x="478350" y="474400"/>
            <a:chExt cx="344250" cy="588450"/>
          </a:xfrm>
        </p:grpSpPr>
        <p:sp>
          <p:nvSpPr>
            <p:cNvPr id="20" name="Google Shape;20;p2"/>
            <p:cNvSpPr/>
            <p:nvPr/>
          </p:nvSpPr>
          <p:spPr>
            <a:xfrm>
              <a:off x="478350" y="590800"/>
              <a:ext cx="58225" cy="311400"/>
            </a:xfrm>
            <a:custGeom>
              <a:avLst/>
              <a:gdLst/>
              <a:ahLst/>
              <a:cxnLst/>
              <a:rect l="l" t="t" r="r" b="b"/>
              <a:pathLst>
                <a:path w="2329" h="12456" extrusionOk="0">
                  <a:moveTo>
                    <a:pt x="1991" y="11421"/>
                  </a:moveTo>
                  <a:cubicBezTo>
                    <a:pt x="1851" y="10565"/>
                    <a:pt x="1652" y="9809"/>
                    <a:pt x="1493" y="9013"/>
                  </a:cubicBezTo>
                  <a:cubicBezTo>
                    <a:pt x="1175" y="8695"/>
                    <a:pt x="1314" y="8237"/>
                    <a:pt x="1195" y="7859"/>
                  </a:cubicBezTo>
                  <a:cubicBezTo>
                    <a:pt x="1155" y="7760"/>
                    <a:pt x="1095" y="7700"/>
                    <a:pt x="1075" y="7621"/>
                  </a:cubicBezTo>
                  <a:cubicBezTo>
                    <a:pt x="1035" y="7342"/>
                    <a:pt x="1055" y="7083"/>
                    <a:pt x="1016" y="6904"/>
                  </a:cubicBezTo>
                  <a:cubicBezTo>
                    <a:pt x="956" y="6646"/>
                    <a:pt x="916" y="6447"/>
                    <a:pt x="876" y="6208"/>
                  </a:cubicBezTo>
                  <a:cubicBezTo>
                    <a:pt x="817" y="5930"/>
                    <a:pt x="837" y="5651"/>
                    <a:pt x="817" y="5353"/>
                  </a:cubicBezTo>
                  <a:cubicBezTo>
                    <a:pt x="817" y="5193"/>
                    <a:pt x="737" y="5074"/>
                    <a:pt x="757" y="4935"/>
                  </a:cubicBezTo>
                  <a:cubicBezTo>
                    <a:pt x="757" y="4815"/>
                    <a:pt x="837" y="4696"/>
                    <a:pt x="837" y="4577"/>
                  </a:cubicBezTo>
                  <a:cubicBezTo>
                    <a:pt x="856" y="4378"/>
                    <a:pt x="757" y="4139"/>
                    <a:pt x="757" y="3940"/>
                  </a:cubicBezTo>
                  <a:cubicBezTo>
                    <a:pt x="757" y="3860"/>
                    <a:pt x="837" y="3781"/>
                    <a:pt x="856" y="3701"/>
                  </a:cubicBezTo>
                  <a:cubicBezTo>
                    <a:pt x="856" y="3622"/>
                    <a:pt x="777" y="3502"/>
                    <a:pt x="777" y="3442"/>
                  </a:cubicBezTo>
                  <a:cubicBezTo>
                    <a:pt x="797" y="3363"/>
                    <a:pt x="916" y="3283"/>
                    <a:pt x="876" y="3204"/>
                  </a:cubicBezTo>
                  <a:cubicBezTo>
                    <a:pt x="856" y="3064"/>
                    <a:pt x="837" y="2905"/>
                    <a:pt x="797" y="2766"/>
                  </a:cubicBezTo>
                  <a:cubicBezTo>
                    <a:pt x="936" y="2348"/>
                    <a:pt x="1035" y="1672"/>
                    <a:pt x="1075" y="1194"/>
                  </a:cubicBezTo>
                  <a:cubicBezTo>
                    <a:pt x="1075" y="1135"/>
                    <a:pt x="956" y="1135"/>
                    <a:pt x="996" y="1035"/>
                  </a:cubicBezTo>
                  <a:cubicBezTo>
                    <a:pt x="1155" y="677"/>
                    <a:pt x="976" y="438"/>
                    <a:pt x="1135" y="80"/>
                  </a:cubicBezTo>
                  <a:cubicBezTo>
                    <a:pt x="837" y="0"/>
                    <a:pt x="876" y="299"/>
                    <a:pt x="757" y="597"/>
                  </a:cubicBezTo>
                  <a:cubicBezTo>
                    <a:pt x="717" y="717"/>
                    <a:pt x="558" y="756"/>
                    <a:pt x="538" y="776"/>
                  </a:cubicBezTo>
                  <a:cubicBezTo>
                    <a:pt x="518" y="796"/>
                    <a:pt x="578" y="836"/>
                    <a:pt x="558" y="876"/>
                  </a:cubicBezTo>
                  <a:cubicBezTo>
                    <a:pt x="558" y="876"/>
                    <a:pt x="538" y="955"/>
                    <a:pt x="518" y="995"/>
                  </a:cubicBezTo>
                  <a:cubicBezTo>
                    <a:pt x="419" y="1174"/>
                    <a:pt x="439" y="1274"/>
                    <a:pt x="399" y="1433"/>
                  </a:cubicBezTo>
                  <a:cubicBezTo>
                    <a:pt x="399" y="1513"/>
                    <a:pt x="319" y="1552"/>
                    <a:pt x="299" y="1632"/>
                  </a:cubicBezTo>
                  <a:cubicBezTo>
                    <a:pt x="260" y="1811"/>
                    <a:pt x="279" y="2149"/>
                    <a:pt x="260" y="2249"/>
                  </a:cubicBezTo>
                  <a:cubicBezTo>
                    <a:pt x="260" y="2308"/>
                    <a:pt x="180" y="2388"/>
                    <a:pt x="160" y="2448"/>
                  </a:cubicBezTo>
                  <a:cubicBezTo>
                    <a:pt x="120" y="2746"/>
                    <a:pt x="80" y="3064"/>
                    <a:pt x="61" y="3363"/>
                  </a:cubicBezTo>
                  <a:cubicBezTo>
                    <a:pt x="41" y="3482"/>
                    <a:pt x="100" y="3622"/>
                    <a:pt x="100" y="3761"/>
                  </a:cubicBezTo>
                  <a:cubicBezTo>
                    <a:pt x="100" y="3840"/>
                    <a:pt x="21" y="3940"/>
                    <a:pt x="1" y="4000"/>
                  </a:cubicBezTo>
                  <a:cubicBezTo>
                    <a:pt x="1" y="4099"/>
                    <a:pt x="21" y="4179"/>
                    <a:pt x="21" y="4258"/>
                  </a:cubicBezTo>
                  <a:cubicBezTo>
                    <a:pt x="21" y="4855"/>
                    <a:pt x="41" y="5372"/>
                    <a:pt x="41" y="5830"/>
                  </a:cubicBezTo>
                  <a:cubicBezTo>
                    <a:pt x="41" y="6029"/>
                    <a:pt x="1" y="6208"/>
                    <a:pt x="21" y="6387"/>
                  </a:cubicBezTo>
                  <a:cubicBezTo>
                    <a:pt x="41" y="6566"/>
                    <a:pt x="120" y="6765"/>
                    <a:pt x="180" y="6944"/>
                  </a:cubicBezTo>
                  <a:cubicBezTo>
                    <a:pt x="260" y="7282"/>
                    <a:pt x="319" y="7521"/>
                    <a:pt x="399" y="7800"/>
                  </a:cubicBezTo>
                  <a:cubicBezTo>
                    <a:pt x="439" y="7919"/>
                    <a:pt x="538" y="8337"/>
                    <a:pt x="538" y="8496"/>
                  </a:cubicBezTo>
                  <a:cubicBezTo>
                    <a:pt x="538" y="8556"/>
                    <a:pt x="478" y="8576"/>
                    <a:pt x="498" y="8675"/>
                  </a:cubicBezTo>
                  <a:cubicBezTo>
                    <a:pt x="518" y="8775"/>
                    <a:pt x="598" y="8854"/>
                    <a:pt x="638" y="8974"/>
                  </a:cubicBezTo>
                  <a:cubicBezTo>
                    <a:pt x="677" y="9093"/>
                    <a:pt x="697" y="9232"/>
                    <a:pt x="737" y="9352"/>
                  </a:cubicBezTo>
                  <a:cubicBezTo>
                    <a:pt x="797" y="9590"/>
                    <a:pt x="936" y="9809"/>
                    <a:pt x="996" y="10048"/>
                  </a:cubicBezTo>
                  <a:cubicBezTo>
                    <a:pt x="1155" y="10665"/>
                    <a:pt x="1274" y="11321"/>
                    <a:pt x="1593" y="11958"/>
                  </a:cubicBezTo>
                  <a:cubicBezTo>
                    <a:pt x="1831" y="11958"/>
                    <a:pt x="1851" y="12356"/>
                    <a:pt x="2030" y="12455"/>
                  </a:cubicBezTo>
                  <a:cubicBezTo>
                    <a:pt x="2249" y="12376"/>
                    <a:pt x="2090" y="12137"/>
                    <a:pt x="2090" y="11958"/>
                  </a:cubicBezTo>
                  <a:cubicBezTo>
                    <a:pt x="2030" y="11859"/>
                    <a:pt x="2329" y="11918"/>
                    <a:pt x="2189" y="11779"/>
                  </a:cubicBezTo>
                  <a:cubicBezTo>
                    <a:pt x="2170" y="11600"/>
                    <a:pt x="2070" y="11520"/>
                    <a:pt x="1991" y="114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49975" y="474400"/>
              <a:ext cx="272625" cy="588450"/>
            </a:xfrm>
            <a:custGeom>
              <a:avLst/>
              <a:gdLst/>
              <a:ahLst/>
              <a:cxnLst/>
              <a:rect l="l" t="t" r="r" b="b"/>
              <a:pathLst>
                <a:path w="10905" h="23538" extrusionOk="0">
                  <a:moveTo>
                    <a:pt x="3901" y="20494"/>
                  </a:moveTo>
                  <a:cubicBezTo>
                    <a:pt x="3960" y="20554"/>
                    <a:pt x="4020" y="20534"/>
                    <a:pt x="4060" y="20573"/>
                  </a:cubicBezTo>
                  <a:cubicBezTo>
                    <a:pt x="4279" y="20713"/>
                    <a:pt x="4378" y="20872"/>
                    <a:pt x="4498" y="20951"/>
                  </a:cubicBezTo>
                  <a:cubicBezTo>
                    <a:pt x="4597" y="21031"/>
                    <a:pt x="4637" y="21031"/>
                    <a:pt x="4677" y="21051"/>
                  </a:cubicBezTo>
                  <a:cubicBezTo>
                    <a:pt x="4716" y="21071"/>
                    <a:pt x="4677" y="21111"/>
                    <a:pt x="4716" y="21131"/>
                  </a:cubicBezTo>
                  <a:cubicBezTo>
                    <a:pt x="5074" y="21409"/>
                    <a:pt x="5532" y="21688"/>
                    <a:pt x="5910" y="21926"/>
                  </a:cubicBezTo>
                  <a:cubicBezTo>
                    <a:pt x="6010" y="21966"/>
                    <a:pt x="6129" y="22086"/>
                    <a:pt x="6228" y="22165"/>
                  </a:cubicBezTo>
                  <a:cubicBezTo>
                    <a:pt x="6348" y="22245"/>
                    <a:pt x="6487" y="22324"/>
                    <a:pt x="6626" y="22384"/>
                  </a:cubicBezTo>
                  <a:cubicBezTo>
                    <a:pt x="7104" y="22603"/>
                    <a:pt x="7641" y="22722"/>
                    <a:pt x="8019" y="22842"/>
                  </a:cubicBezTo>
                  <a:cubicBezTo>
                    <a:pt x="8059" y="22861"/>
                    <a:pt x="8039" y="22901"/>
                    <a:pt x="8079" y="22921"/>
                  </a:cubicBezTo>
                  <a:cubicBezTo>
                    <a:pt x="8119" y="22941"/>
                    <a:pt x="8139" y="22901"/>
                    <a:pt x="8198" y="22901"/>
                  </a:cubicBezTo>
                  <a:cubicBezTo>
                    <a:pt x="8616" y="23041"/>
                    <a:pt x="8934" y="23080"/>
                    <a:pt x="9312" y="23160"/>
                  </a:cubicBezTo>
                  <a:cubicBezTo>
                    <a:pt x="9611" y="23240"/>
                    <a:pt x="9909" y="23438"/>
                    <a:pt x="10228" y="23359"/>
                  </a:cubicBezTo>
                  <a:cubicBezTo>
                    <a:pt x="10367" y="23538"/>
                    <a:pt x="10586" y="23498"/>
                    <a:pt x="10765" y="23399"/>
                  </a:cubicBezTo>
                  <a:cubicBezTo>
                    <a:pt x="10745" y="23160"/>
                    <a:pt x="10884" y="23041"/>
                    <a:pt x="10904" y="22682"/>
                  </a:cubicBezTo>
                  <a:cubicBezTo>
                    <a:pt x="10864" y="22424"/>
                    <a:pt x="10566" y="22424"/>
                    <a:pt x="10446" y="22205"/>
                  </a:cubicBezTo>
                  <a:cubicBezTo>
                    <a:pt x="10327" y="22304"/>
                    <a:pt x="10248" y="22145"/>
                    <a:pt x="10168" y="22145"/>
                  </a:cubicBezTo>
                  <a:cubicBezTo>
                    <a:pt x="10088" y="22145"/>
                    <a:pt x="10009" y="22185"/>
                    <a:pt x="9929" y="22185"/>
                  </a:cubicBezTo>
                  <a:cubicBezTo>
                    <a:pt x="9671" y="22205"/>
                    <a:pt x="9511" y="22066"/>
                    <a:pt x="9332" y="22006"/>
                  </a:cubicBezTo>
                  <a:cubicBezTo>
                    <a:pt x="9113" y="21966"/>
                    <a:pt x="8875" y="21946"/>
                    <a:pt x="8656" y="21887"/>
                  </a:cubicBezTo>
                  <a:cubicBezTo>
                    <a:pt x="8497" y="21867"/>
                    <a:pt x="8278" y="21747"/>
                    <a:pt x="8119" y="21747"/>
                  </a:cubicBezTo>
                  <a:cubicBezTo>
                    <a:pt x="8119" y="21747"/>
                    <a:pt x="8059" y="21827"/>
                    <a:pt x="8039" y="21827"/>
                  </a:cubicBezTo>
                  <a:cubicBezTo>
                    <a:pt x="7920" y="21867"/>
                    <a:pt x="7860" y="21688"/>
                    <a:pt x="7780" y="21648"/>
                  </a:cubicBezTo>
                  <a:cubicBezTo>
                    <a:pt x="7581" y="21548"/>
                    <a:pt x="7382" y="21509"/>
                    <a:pt x="7203" y="21429"/>
                  </a:cubicBezTo>
                  <a:cubicBezTo>
                    <a:pt x="6905" y="21310"/>
                    <a:pt x="6626" y="21210"/>
                    <a:pt x="6388" y="21031"/>
                  </a:cubicBezTo>
                  <a:cubicBezTo>
                    <a:pt x="6268" y="20932"/>
                    <a:pt x="6169" y="20772"/>
                    <a:pt x="6049" y="20693"/>
                  </a:cubicBezTo>
                  <a:cubicBezTo>
                    <a:pt x="5870" y="20554"/>
                    <a:pt x="5632" y="20474"/>
                    <a:pt x="5433" y="20355"/>
                  </a:cubicBezTo>
                  <a:cubicBezTo>
                    <a:pt x="4955" y="20096"/>
                    <a:pt x="4537" y="19778"/>
                    <a:pt x="4219" y="19320"/>
                  </a:cubicBezTo>
                  <a:cubicBezTo>
                    <a:pt x="4100" y="19280"/>
                    <a:pt x="3980" y="19201"/>
                    <a:pt x="3861" y="19141"/>
                  </a:cubicBezTo>
                  <a:cubicBezTo>
                    <a:pt x="3841" y="19022"/>
                    <a:pt x="3761" y="19002"/>
                    <a:pt x="3682" y="18922"/>
                  </a:cubicBezTo>
                  <a:cubicBezTo>
                    <a:pt x="3582" y="18823"/>
                    <a:pt x="3483" y="18683"/>
                    <a:pt x="3363" y="18544"/>
                  </a:cubicBezTo>
                  <a:cubicBezTo>
                    <a:pt x="3264" y="18405"/>
                    <a:pt x="3145" y="18265"/>
                    <a:pt x="3005" y="18146"/>
                  </a:cubicBezTo>
                  <a:cubicBezTo>
                    <a:pt x="3025" y="17828"/>
                    <a:pt x="2846" y="17629"/>
                    <a:pt x="2667" y="17410"/>
                  </a:cubicBezTo>
                  <a:cubicBezTo>
                    <a:pt x="2428" y="17171"/>
                    <a:pt x="2150" y="16714"/>
                    <a:pt x="2010" y="16455"/>
                  </a:cubicBezTo>
                  <a:cubicBezTo>
                    <a:pt x="1971" y="16395"/>
                    <a:pt x="2030" y="16355"/>
                    <a:pt x="2010" y="16336"/>
                  </a:cubicBezTo>
                  <a:cubicBezTo>
                    <a:pt x="1951" y="16196"/>
                    <a:pt x="1871" y="16057"/>
                    <a:pt x="1812" y="15918"/>
                  </a:cubicBezTo>
                  <a:cubicBezTo>
                    <a:pt x="1672" y="15540"/>
                    <a:pt x="1573" y="15142"/>
                    <a:pt x="1414" y="14784"/>
                  </a:cubicBezTo>
                  <a:cubicBezTo>
                    <a:pt x="1553" y="14644"/>
                    <a:pt x="1354" y="14505"/>
                    <a:pt x="1334" y="14386"/>
                  </a:cubicBezTo>
                  <a:cubicBezTo>
                    <a:pt x="1274" y="14107"/>
                    <a:pt x="1274" y="13848"/>
                    <a:pt x="1215" y="13570"/>
                  </a:cubicBezTo>
                  <a:cubicBezTo>
                    <a:pt x="1155" y="13331"/>
                    <a:pt x="1155" y="13132"/>
                    <a:pt x="1155" y="12933"/>
                  </a:cubicBezTo>
                  <a:cubicBezTo>
                    <a:pt x="1115" y="12555"/>
                    <a:pt x="1036" y="12277"/>
                    <a:pt x="996" y="11978"/>
                  </a:cubicBezTo>
                  <a:cubicBezTo>
                    <a:pt x="976" y="11859"/>
                    <a:pt x="1016" y="11759"/>
                    <a:pt x="996" y="11660"/>
                  </a:cubicBezTo>
                  <a:cubicBezTo>
                    <a:pt x="976" y="11560"/>
                    <a:pt x="896" y="11461"/>
                    <a:pt x="896" y="11361"/>
                  </a:cubicBezTo>
                  <a:cubicBezTo>
                    <a:pt x="896" y="11282"/>
                    <a:pt x="936" y="11182"/>
                    <a:pt x="956" y="11083"/>
                  </a:cubicBezTo>
                  <a:cubicBezTo>
                    <a:pt x="956" y="10884"/>
                    <a:pt x="956" y="10685"/>
                    <a:pt x="916" y="10566"/>
                  </a:cubicBezTo>
                  <a:cubicBezTo>
                    <a:pt x="916" y="10506"/>
                    <a:pt x="936" y="10387"/>
                    <a:pt x="936" y="10387"/>
                  </a:cubicBezTo>
                  <a:cubicBezTo>
                    <a:pt x="916" y="10227"/>
                    <a:pt x="856" y="10088"/>
                    <a:pt x="856" y="9949"/>
                  </a:cubicBezTo>
                  <a:cubicBezTo>
                    <a:pt x="876" y="9849"/>
                    <a:pt x="956" y="9750"/>
                    <a:pt x="956" y="9630"/>
                  </a:cubicBezTo>
                  <a:cubicBezTo>
                    <a:pt x="956" y="9451"/>
                    <a:pt x="856" y="9233"/>
                    <a:pt x="856" y="9054"/>
                  </a:cubicBezTo>
                  <a:cubicBezTo>
                    <a:pt x="856" y="8755"/>
                    <a:pt x="996" y="8496"/>
                    <a:pt x="956" y="8238"/>
                  </a:cubicBezTo>
                  <a:cubicBezTo>
                    <a:pt x="717" y="8158"/>
                    <a:pt x="996" y="8178"/>
                    <a:pt x="1016" y="8138"/>
                  </a:cubicBezTo>
                  <a:cubicBezTo>
                    <a:pt x="1036" y="8098"/>
                    <a:pt x="996" y="7979"/>
                    <a:pt x="1016" y="7919"/>
                  </a:cubicBezTo>
                  <a:cubicBezTo>
                    <a:pt x="1055" y="7621"/>
                    <a:pt x="1055" y="7263"/>
                    <a:pt x="976" y="7084"/>
                  </a:cubicBezTo>
                  <a:cubicBezTo>
                    <a:pt x="1155" y="6447"/>
                    <a:pt x="1394" y="5552"/>
                    <a:pt x="1235" y="4915"/>
                  </a:cubicBezTo>
                  <a:cubicBezTo>
                    <a:pt x="1354" y="4915"/>
                    <a:pt x="1294" y="4796"/>
                    <a:pt x="1294" y="4756"/>
                  </a:cubicBezTo>
                  <a:cubicBezTo>
                    <a:pt x="1374" y="4477"/>
                    <a:pt x="1573" y="4239"/>
                    <a:pt x="1652" y="4060"/>
                  </a:cubicBezTo>
                  <a:cubicBezTo>
                    <a:pt x="1672" y="4000"/>
                    <a:pt x="1652" y="3920"/>
                    <a:pt x="1692" y="3861"/>
                  </a:cubicBezTo>
                  <a:cubicBezTo>
                    <a:pt x="1871" y="3542"/>
                    <a:pt x="2090" y="3224"/>
                    <a:pt x="2269" y="2886"/>
                  </a:cubicBezTo>
                  <a:cubicBezTo>
                    <a:pt x="2349" y="2727"/>
                    <a:pt x="2408" y="2528"/>
                    <a:pt x="2508" y="2289"/>
                  </a:cubicBezTo>
                  <a:cubicBezTo>
                    <a:pt x="2548" y="2189"/>
                    <a:pt x="2607" y="2110"/>
                    <a:pt x="2627" y="2090"/>
                  </a:cubicBezTo>
                  <a:cubicBezTo>
                    <a:pt x="2667" y="2030"/>
                    <a:pt x="2687" y="1951"/>
                    <a:pt x="2727" y="1871"/>
                  </a:cubicBezTo>
                  <a:cubicBezTo>
                    <a:pt x="2806" y="1592"/>
                    <a:pt x="3025" y="1354"/>
                    <a:pt x="3125" y="1115"/>
                  </a:cubicBezTo>
                  <a:cubicBezTo>
                    <a:pt x="3145" y="1075"/>
                    <a:pt x="3125" y="996"/>
                    <a:pt x="3145" y="936"/>
                  </a:cubicBezTo>
                  <a:cubicBezTo>
                    <a:pt x="3184" y="797"/>
                    <a:pt x="3264" y="677"/>
                    <a:pt x="3284" y="618"/>
                  </a:cubicBezTo>
                  <a:cubicBezTo>
                    <a:pt x="3284" y="478"/>
                    <a:pt x="3423" y="399"/>
                    <a:pt x="3383" y="259"/>
                  </a:cubicBezTo>
                  <a:cubicBezTo>
                    <a:pt x="3483" y="299"/>
                    <a:pt x="3622" y="80"/>
                    <a:pt x="3463" y="1"/>
                  </a:cubicBezTo>
                  <a:cubicBezTo>
                    <a:pt x="3204" y="120"/>
                    <a:pt x="2985" y="498"/>
                    <a:pt x="2727" y="538"/>
                  </a:cubicBezTo>
                  <a:cubicBezTo>
                    <a:pt x="2806" y="836"/>
                    <a:pt x="2508" y="916"/>
                    <a:pt x="2309" y="1175"/>
                  </a:cubicBezTo>
                  <a:cubicBezTo>
                    <a:pt x="2249" y="1254"/>
                    <a:pt x="2229" y="1393"/>
                    <a:pt x="2150" y="1473"/>
                  </a:cubicBezTo>
                  <a:cubicBezTo>
                    <a:pt x="2070" y="1592"/>
                    <a:pt x="1931" y="1692"/>
                    <a:pt x="1871" y="1811"/>
                  </a:cubicBezTo>
                  <a:cubicBezTo>
                    <a:pt x="1812" y="1911"/>
                    <a:pt x="1812" y="2070"/>
                    <a:pt x="1772" y="2169"/>
                  </a:cubicBezTo>
                  <a:cubicBezTo>
                    <a:pt x="1613" y="2547"/>
                    <a:pt x="1354" y="2786"/>
                    <a:pt x="1374" y="3085"/>
                  </a:cubicBezTo>
                  <a:cubicBezTo>
                    <a:pt x="1215" y="3184"/>
                    <a:pt x="1274" y="3363"/>
                    <a:pt x="1274" y="3522"/>
                  </a:cubicBezTo>
                  <a:cubicBezTo>
                    <a:pt x="1155" y="3761"/>
                    <a:pt x="1175" y="3801"/>
                    <a:pt x="1115" y="3980"/>
                  </a:cubicBezTo>
                  <a:cubicBezTo>
                    <a:pt x="1215" y="4398"/>
                    <a:pt x="956" y="4696"/>
                    <a:pt x="797" y="5054"/>
                  </a:cubicBezTo>
                  <a:cubicBezTo>
                    <a:pt x="558" y="5572"/>
                    <a:pt x="518" y="6089"/>
                    <a:pt x="379" y="6467"/>
                  </a:cubicBezTo>
                  <a:cubicBezTo>
                    <a:pt x="478" y="6905"/>
                    <a:pt x="220" y="7323"/>
                    <a:pt x="339" y="7740"/>
                  </a:cubicBezTo>
                  <a:cubicBezTo>
                    <a:pt x="120" y="7860"/>
                    <a:pt x="100" y="8357"/>
                    <a:pt x="200" y="8556"/>
                  </a:cubicBezTo>
                  <a:cubicBezTo>
                    <a:pt x="1" y="8735"/>
                    <a:pt x="120" y="8994"/>
                    <a:pt x="100" y="9252"/>
                  </a:cubicBezTo>
                  <a:cubicBezTo>
                    <a:pt x="81" y="9312"/>
                    <a:pt x="81" y="9392"/>
                    <a:pt x="61" y="9471"/>
                  </a:cubicBezTo>
                  <a:cubicBezTo>
                    <a:pt x="21" y="9750"/>
                    <a:pt x="81" y="10367"/>
                    <a:pt x="81" y="10546"/>
                  </a:cubicBezTo>
                  <a:cubicBezTo>
                    <a:pt x="61" y="10924"/>
                    <a:pt x="81" y="11242"/>
                    <a:pt x="200" y="11541"/>
                  </a:cubicBezTo>
                  <a:cubicBezTo>
                    <a:pt x="61" y="11600"/>
                    <a:pt x="160" y="11720"/>
                    <a:pt x="160" y="11799"/>
                  </a:cubicBezTo>
                  <a:cubicBezTo>
                    <a:pt x="120" y="12098"/>
                    <a:pt x="160" y="12356"/>
                    <a:pt x="180" y="12615"/>
                  </a:cubicBezTo>
                  <a:cubicBezTo>
                    <a:pt x="180" y="12814"/>
                    <a:pt x="100" y="13033"/>
                    <a:pt x="120" y="13232"/>
                  </a:cubicBezTo>
                  <a:cubicBezTo>
                    <a:pt x="120" y="13272"/>
                    <a:pt x="160" y="13291"/>
                    <a:pt x="180" y="13351"/>
                  </a:cubicBezTo>
                  <a:cubicBezTo>
                    <a:pt x="200" y="13411"/>
                    <a:pt x="140" y="13490"/>
                    <a:pt x="140" y="13510"/>
                  </a:cubicBezTo>
                  <a:cubicBezTo>
                    <a:pt x="200" y="13848"/>
                    <a:pt x="319" y="14187"/>
                    <a:pt x="399" y="14525"/>
                  </a:cubicBezTo>
                  <a:cubicBezTo>
                    <a:pt x="439" y="14724"/>
                    <a:pt x="399" y="14943"/>
                    <a:pt x="459" y="15142"/>
                  </a:cubicBezTo>
                  <a:cubicBezTo>
                    <a:pt x="518" y="15341"/>
                    <a:pt x="658" y="15520"/>
                    <a:pt x="717" y="15699"/>
                  </a:cubicBezTo>
                  <a:cubicBezTo>
                    <a:pt x="737" y="15798"/>
                    <a:pt x="737" y="15938"/>
                    <a:pt x="757" y="16057"/>
                  </a:cubicBezTo>
                  <a:cubicBezTo>
                    <a:pt x="797" y="16196"/>
                    <a:pt x="837" y="16336"/>
                    <a:pt x="896" y="16475"/>
                  </a:cubicBezTo>
                  <a:cubicBezTo>
                    <a:pt x="1016" y="16793"/>
                    <a:pt x="1135" y="17111"/>
                    <a:pt x="1314" y="17410"/>
                  </a:cubicBezTo>
                  <a:cubicBezTo>
                    <a:pt x="1394" y="17569"/>
                    <a:pt x="1553" y="17768"/>
                    <a:pt x="1593" y="17868"/>
                  </a:cubicBezTo>
                  <a:cubicBezTo>
                    <a:pt x="1593" y="17907"/>
                    <a:pt x="1672" y="17907"/>
                    <a:pt x="1672" y="17927"/>
                  </a:cubicBezTo>
                  <a:cubicBezTo>
                    <a:pt x="1712" y="18007"/>
                    <a:pt x="1752" y="18106"/>
                    <a:pt x="1812" y="18166"/>
                  </a:cubicBezTo>
                  <a:cubicBezTo>
                    <a:pt x="1851" y="18246"/>
                    <a:pt x="1951" y="18265"/>
                    <a:pt x="1991" y="18305"/>
                  </a:cubicBezTo>
                  <a:cubicBezTo>
                    <a:pt x="2190" y="18524"/>
                    <a:pt x="2607" y="19022"/>
                    <a:pt x="2568" y="19101"/>
                  </a:cubicBezTo>
                  <a:cubicBezTo>
                    <a:pt x="2548" y="19141"/>
                    <a:pt x="2647" y="19121"/>
                    <a:pt x="2647" y="19121"/>
                  </a:cubicBezTo>
                  <a:cubicBezTo>
                    <a:pt x="2667" y="19141"/>
                    <a:pt x="2707" y="19201"/>
                    <a:pt x="2747" y="19240"/>
                  </a:cubicBezTo>
                  <a:cubicBezTo>
                    <a:pt x="2826" y="19380"/>
                    <a:pt x="2886" y="19539"/>
                    <a:pt x="3005" y="19678"/>
                  </a:cubicBezTo>
                  <a:cubicBezTo>
                    <a:pt x="3105" y="19778"/>
                    <a:pt x="3264" y="19837"/>
                    <a:pt x="3363" y="19937"/>
                  </a:cubicBezTo>
                  <a:cubicBezTo>
                    <a:pt x="3443" y="20016"/>
                    <a:pt x="3463" y="20136"/>
                    <a:pt x="3542" y="20215"/>
                  </a:cubicBezTo>
                  <a:cubicBezTo>
                    <a:pt x="3622" y="20295"/>
                    <a:pt x="3761" y="20295"/>
                    <a:pt x="3841" y="20374"/>
                  </a:cubicBezTo>
                  <a:cubicBezTo>
                    <a:pt x="3841" y="20374"/>
                    <a:pt x="3861" y="20454"/>
                    <a:pt x="3901" y="20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2"/>
          <p:cNvSpPr>
            <a:spLocks/>
          </p:cNvSpPr>
          <p:nvPr/>
        </p:nvSpPr>
        <p:spPr>
          <a:xfrm rot="3251181" flipH="1">
            <a:off x="385079" y="2761719"/>
            <a:ext cx="809141" cy="665742"/>
          </a:xfrm>
          <a:custGeom>
            <a:avLst/>
            <a:gdLst/>
            <a:ahLst/>
            <a:cxnLst/>
            <a:rect l="l" t="t" r="r" b="b"/>
            <a:pathLst>
              <a:path w="20514" h="17685" extrusionOk="0">
                <a:moveTo>
                  <a:pt x="14439" y="412"/>
                </a:moveTo>
                <a:lnTo>
                  <a:pt x="14439" y="412"/>
                </a:lnTo>
                <a:cubicBezTo>
                  <a:pt x="15237" y="1071"/>
                  <a:pt x="15684" y="2161"/>
                  <a:pt x="15580" y="3193"/>
                </a:cubicBezTo>
                <a:lnTo>
                  <a:pt x="15580" y="3193"/>
                </a:lnTo>
                <a:cubicBezTo>
                  <a:pt x="14606" y="2518"/>
                  <a:pt x="13847" y="1458"/>
                  <a:pt x="14439" y="412"/>
                </a:cubicBezTo>
                <a:close/>
                <a:moveTo>
                  <a:pt x="1680" y="4259"/>
                </a:moveTo>
                <a:cubicBezTo>
                  <a:pt x="1730" y="4259"/>
                  <a:pt x="1781" y="4263"/>
                  <a:pt x="1831" y="4273"/>
                </a:cubicBezTo>
                <a:cubicBezTo>
                  <a:pt x="2706" y="4472"/>
                  <a:pt x="3064" y="6601"/>
                  <a:pt x="3244" y="7357"/>
                </a:cubicBezTo>
                <a:cubicBezTo>
                  <a:pt x="3357" y="7849"/>
                  <a:pt x="3439" y="8345"/>
                  <a:pt x="3496" y="8846"/>
                </a:cubicBezTo>
                <a:lnTo>
                  <a:pt x="3496" y="8846"/>
                </a:lnTo>
                <a:cubicBezTo>
                  <a:pt x="2563" y="8329"/>
                  <a:pt x="1531" y="7633"/>
                  <a:pt x="936" y="6740"/>
                </a:cubicBezTo>
                <a:cubicBezTo>
                  <a:pt x="597" y="6263"/>
                  <a:pt x="359" y="5626"/>
                  <a:pt x="597" y="5049"/>
                </a:cubicBezTo>
                <a:cubicBezTo>
                  <a:pt x="777" y="4654"/>
                  <a:pt x="1216" y="4259"/>
                  <a:pt x="1680" y="4259"/>
                </a:cubicBezTo>
                <a:close/>
                <a:moveTo>
                  <a:pt x="14385" y="0"/>
                </a:moveTo>
                <a:cubicBezTo>
                  <a:pt x="14341" y="0"/>
                  <a:pt x="14296" y="15"/>
                  <a:pt x="14266" y="55"/>
                </a:cubicBezTo>
                <a:cubicBezTo>
                  <a:pt x="13356" y="1400"/>
                  <a:pt x="14282" y="2736"/>
                  <a:pt x="15525" y="3531"/>
                </a:cubicBezTo>
                <a:lnTo>
                  <a:pt x="15525" y="3531"/>
                </a:lnTo>
                <a:cubicBezTo>
                  <a:pt x="15447" y="3877"/>
                  <a:pt x="15302" y="4211"/>
                  <a:pt x="15082" y="4512"/>
                </a:cubicBezTo>
                <a:cubicBezTo>
                  <a:pt x="14604" y="5166"/>
                  <a:pt x="13828" y="5479"/>
                  <a:pt x="13044" y="5479"/>
                </a:cubicBezTo>
                <a:cubicBezTo>
                  <a:pt x="12323" y="5479"/>
                  <a:pt x="11596" y="5214"/>
                  <a:pt x="11090" y="4707"/>
                </a:cubicBezTo>
                <a:lnTo>
                  <a:pt x="11090" y="4707"/>
                </a:lnTo>
                <a:cubicBezTo>
                  <a:pt x="10969" y="4457"/>
                  <a:pt x="10808" y="4217"/>
                  <a:pt x="10605" y="3994"/>
                </a:cubicBezTo>
                <a:cubicBezTo>
                  <a:pt x="10576" y="3965"/>
                  <a:pt x="10539" y="3952"/>
                  <a:pt x="10501" y="3952"/>
                </a:cubicBezTo>
                <a:cubicBezTo>
                  <a:pt x="10387" y="3952"/>
                  <a:pt x="10267" y="4069"/>
                  <a:pt x="10327" y="4173"/>
                </a:cubicBezTo>
                <a:cubicBezTo>
                  <a:pt x="10442" y="4424"/>
                  <a:pt x="10594" y="4649"/>
                  <a:pt x="10773" y="4847"/>
                </a:cubicBezTo>
                <a:lnTo>
                  <a:pt x="10773" y="4847"/>
                </a:lnTo>
                <a:cubicBezTo>
                  <a:pt x="11505" y="6328"/>
                  <a:pt x="10640" y="8263"/>
                  <a:pt x="9332" y="9187"/>
                </a:cubicBezTo>
                <a:cubicBezTo>
                  <a:pt x="8633" y="9672"/>
                  <a:pt x="7836" y="9868"/>
                  <a:pt x="7022" y="9868"/>
                </a:cubicBezTo>
                <a:cubicBezTo>
                  <a:pt x="5962" y="9868"/>
                  <a:pt x="4873" y="9535"/>
                  <a:pt x="3933" y="9075"/>
                </a:cubicBezTo>
                <a:lnTo>
                  <a:pt x="3933" y="9075"/>
                </a:lnTo>
                <a:cubicBezTo>
                  <a:pt x="3805" y="7955"/>
                  <a:pt x="3569" y="6833"/>
                  <a:pt x="3224" y="5765"/>
                </a:cubicBezTo>
                <a:cubicBezTo>
                  <a:pt x="2968" y="5017"/>
                  <a:pt x="2612" y="3866"/>
                  <a:pt x="1679" y="3866"/>
                </a:cubicBezTo>
                <a:cubicBezTo>
                  <a:pt x="1595" y="3866"/>
                  <a:pt x="1507" y="3875"/>
                  <a:pt x="1413" y="3895"/>
                </a:cubicBezTo>
                <a:cubicBezTo>
                  <a:pt x="558" y="4094"/>
                  <a:pt x="0" y="4989"/>
                  <a:pt x="140" y="5845"/>
                </a:cubicBezTo>
                <a:cubicBezTo>
                  <a:pt x="339" y="7078"/>
                  <a:pt x="1493" y="7974"/>
                  <a:pt x="2448" y="8630"/>
                </a:cubicBezTo>
                <a:cubicBezTo>
                  <a:pt x="2788" y="8865"/>
                  <a:pt x="3154" y="9090"/>
                  <a:pt x="3540" y="9293"/>
                </a:cubicBezTo>
                <a:lnTo>
                  <a:pt x="3540" y="9293"/>
                </a:lnTo>
                <a:cubicBezTo>
                  <a:pt x="3575" y="9699"/>
                  <a:pt x="3594" y="10108"/>
                  <a:pt x="3602" y="10520"/>
                </a:cubicBezTo>
                <a:cubicBezTo>
                  <a:pt x="3602" y="12888"/>
                  <a:pt x="3084" y="15236"/>
                  <a:pt x="2030" y="17365"/>
                </a:cubicBezTo>
                <a:cubicBezTo>
                  <a:pt x="1950" y="17538"/>
                  <a:pt x="2102" y="17684"/>
                  <a:pt x="2247" y="17684"/>
                </a:cubicBezTo>
                <a:cubicBezTo>
                  <a:pt x="2319" y="17684"/>
                  <a:pt x="2388" y="17649"/>
                  <a:pt x="2428" y="17564"/>
                </a:cubicBezTo>
                <a:cubicBezTo>
                  <a:pt x="3602" y="15156"/>
                  <a:pt x="4159" y="12470"/>
                  <a:pt x="4000" y="9784"/>
                </a:cubicBezTo>
                <a:cubicBezTo>
                  <a:pt x="3993" y="9693"/>
                  <a:pt x="3985" y="9601"/>
                  <a:pt x="3977" y="9509"/>
                </a:cubicBezTo>
                <a:lnTo>
                  <a:pt x="3977" y="9509"/>
                </a:lnTo>
                <a:cubicBezTo>
                  <a:pt x="4926" y="9950"/>
                  <a:pt x="5965" y="10245"/>
                  <a:pt x="6986" y="10245"/>
                </a:cubicBezTo>
                <a:cubicBezTo>
                  <a:pt x="7739" y="10245"/>
                  <a:pt x="8482" y="10085"/>
                  <a:pt x="9173" y="9705"/>
                </a:cubicBezTo>
                <a:cubicBezTo>
                  <a:pt x="10693" y="8882"/>
                  <a:pt x="11706" y="6959"/>
                  <a:pt x="11304" y="5302"/>
                </a:cubicBezTo>
                <a:lnTo>
                  <a:pt x="11304" y="5302"/>
                </a:lnTo>
                <a:cubicBezTo>
                  <a:pt x="11821" y="5647"/>
                  <a:pt x="12447" y="5831"/>
                  <a:pt x="13070" y="5831"/>
                </a:cubicBezTo>
                <a:cubicBezTo>
                  <a:pt x="13822" y="5831"/>
                  <a:pt x="14571" y="5564"/>
                  <a:pt x="15122" y="4989"/>
                </a:cubicBezTo>
                <a:cubicBezTo>
                  <a:pt x="15476" y="4619"/>
                  <a:pt x="15706" y="4178"/>
                  <a:pt x="15826" y="3709"/>
                </a:cubicBezTo>
                <a:lnTo>
                  <a:pt x="15826" y="3709"/>
                </a:lnTo>
                <a:cubicBezTo>
                  <a:pt x="16377" y="4012"/>
                  <a:pt x="16965" y="4208"/>
                  <a:pt x="17469" y="4253"/>
                </a:cubicBezTo>
                <a:cubicBezTo>
                  <a:pt x="17556" y="4259"/>
                  <a:pt x="17642" y="4262"/>
                  <a:pt x="17728" y="4262"/>
                </a:cubicBezTo>
                <a:cubicBezTo>
                  <a:pt x="18775" y="4262"/>
                  <a:pt x="19789" y="3810"/>
                  <a:pt x="20175" y="2781"/>
                </a:cubicBezTo>
                <a:cubicBezTo>
                  <a:pt x="20513" y="1885"/>
                  <a:pt x="20315" y="791"/>
                  <a:pt x="19419" y="314"/>
                </a:cubicBezTo>
                <a:cubicBezTo>
                  <a:pt x="19408" y="308"/>
                  <a:pt x="19397" y="306"/>
                  <a:pt x="19387" y="306"/>
                </a:cubicBezTo>
                <a:cubicBezTo>
                  <a:pt x="19326" y="306"/>
                  <a:pt x="19291" y="399"/>
                  <a:pt x="19360" y="433"/>
                </a:cubicBezTo>
                <a:cubicBezTo>
                  <a:pt x="20215" y="990"/>
                  <a:pt x="20275" y="2144"/>
                  <a:pt x="19777" y="2980"/>
                </a:cubicBezTo>
                <a:cubicBezTo>
                  <a:pt x="19364" y="3669"/>
                  <a:pt x="18573" y="3946"/>
                  <a:pt x="17795" y="3946"/>
                </a:cubicBezTo>
                <a:cubicBezTo>
                  <a:pt x="17562" y="3946"/>
                  <a:pt x="17331" y="3921"/>
                  <a:pt x="17111" y="3875"/>
                </a:cubicBezTo>
                <a:cubicBezTo>
                  <a:pt x="16741" y="3806"/>
                  <a:pt x="16307" y="3635"/>
                  <a:pt x="15889" y="3390"/>
                </a:cubicBezTo>
                <a:lnTo>
                  <a:pt x="15889" y="3390"/>
                </a:lnTo>
                <a:cubicBezTo>
                  <a:pt x="16073" y="2147"/>
                  <a:pt x="15532" y="779"/>
                  <a:pt x="14505" y="35"/>
                </a:cubicBezTo>
                <a:cubicBezTo>
                  <a:pt x="14475" y="15"/>
                  <a:pt x="14430" y="0"/>
                  <a:pt x="1438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338203" y="1253824"/>
            <a:ext cx="5999241" cy="178855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accent3"/>
                </a:solidFill>
                <a:latin typeface="Highway Gothic Wide" panose="00000400000000000000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18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5"/>
          <p:cNvSpPr txBox="1">
            <a:spLocks noGrp="1"/>
          </p:cNvSpPr>
          <p:nvPr>
            <p:ph type="title"/>
          </p:nvPr>
        </p:nvSpPr>
        <p:spPr>
          <a:xfrm>
            <a:off x="982800" y="3900025"/>
            <a:ext cx="4148400" cy="6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 preserve="1">
  <p:cSld name="1_Title and text 5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Google Shape;737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41"/>
          <p:cNvSpPr/>
          <p:nvPr/>
        </p:nvSpPr>
        <p:spPr>
          <a:xfrm>
            <a:off x="600600" y="1014000"/>
            <a:ext cx="7942800" cy="3748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9" name="Google Shape;739;p41"/>
          <p:cNvSpPr/>
          <p:nvPr/>
        </p:nvSpPr>
        <p:spPr>
          <a:xfrm>
            <a:off x="560475" y="2957825"/>
            <a:ext cx="2307000" cy="1804675"/>
          </a:xfrm>
          <a:custGeom>
            <a:avLst/>
            <a:gdLst/>
            <a:ahLst/>
            <a:cxnLst/>
            <a:rect l="l" t="t" r="r" b="b"/>
            <a:pathLst>
              <a:path w="92280" h="72187" extrusionOk="0">
                <a:moveTo>
                  <a:pt x="73965" y="0"/>
                </a:moveTo>
                <a:cubicBezTo>
                  <a:pt x="71241" y="0"/>
                  <a:pt x="68528" y="633"/>
                  <a:pt x="66136" y="1964"/>
                </a:cubicBezTo>
                <a:cubicBezTo>
                  <a:pt x="62952" y="3754"/>
                  <a:pt x="60306" y="6580"/>
                  <a:pt x="56824" y="7674"/>
                </a:cubicBezTo>
                <a:cubicBezTo>
                  <a:pt x="55680" y="8036"/>
                  <a:pt x="54508" y="8192"/>
                  <a:pt x="53328" y="8192"/>
                </a:cubicBezTo>
                <a:cubicBezTo>
                  <a:pt x="50488" y="8192"/>
                  <a:pt x="47603" y="7286"/>
                  <a:pt x="44946" y="6162"/>
                </a:cubicBezTo>
                <a:cubicBezTo>
                  <a:pt x="41206" y="4570"/>
                  <a:pt x="37585" y="2501"/>
                  <a:pt x="33566" y="1844"/>
                </a:cubicBezTo>
                <a:cubicBezTo>
                  <a:pt x="32573" y="1682"/>
                  <a:pt x="31585" y="1606"/>
                  <a:pt x="30604" y="1606"/>
                </a:cubicBezTo>
                <a:cubicBezTo>
                  <a:pt x="25317" y="1606"/>
                  <a:pt x="20260" y="3836"/>
                  <a:pt x="15997" y="6958"/>
                </a:cubicBezTo>
                <a:cubicBezTo>
                  <a:pt x="11540" y="10221"/>
                  <a:pt x="8138" y="14856"/>
                  <a:pt x="5711" y="19910"/>
                </a:cubicBezTo>
                <a:cubicBezTo>
                  <a:pt x="4636" y="22119"/>
                  <a:pt x="3761" y="24426"/>
                  <a:pt x="3065" y="26734"/>
                </a:cubicBezTo>
                <a:cubicBezTo>
                  <a:pt x="1194" y="32962"/>
                  <a:pt x="1" y="40503"/>
                  <a:pt x="1950" y="46830"/>
                </a:cubicBezTo>
                <a:cubicBezTo>
                  <a:pt x="3025" y="50292"/>
                  <a:pt x="5154" y="53316"/>
                  <a:pt x="7462" y="56101"/>
                </a:cubicBezTo>
                <a:cubicBezTo>
                  <a:pt x="13430" y="63403"/>
                  <a:pt x="21150" y="69790"/>
                  <a:pt x="30382" y="71700"/>
                </a:cubicBezTo>
                <a:cubicBezTo>
                  <a:pt x="31973" y="72026"/>
                  <a:pt x="33611" y="72186"/>
                  <a:pt x="35253" y="72186"/>
                </a:cubicBezTo>
                <a:cubicBezTo>
                  <a:pt x="43141" y="72186"/>
                  <a:pt x="51141" y="68475"/>
                  <a:pt x="54616" y="61493"/>
                </a:cubicBezTo>
                <a:cubicBezTo>
                  <a:pt x="56128" y="58449"/>
                  <a:pt x="56725" y="55027"/>
                  <a:pt x="57899" y="51843"/>
                </a:cubicBezTo>
                <a:cubicBezTo>
                  <a:pt x="59948" y="46312"/>
                  <a:pt x="63828" y="41478"/>
                  <a:pt x="68802" y="38274"/>
                </a:cubicBezTo>
                <a:cubicBezTo>
                  <a:pt x="74532" y="34593"/>
                  <a:pt x="81675" y="32982"/>
                  <a:pt x="86370" y="28048"/>
                </a:cubicBezTo>
                <a:cubicBezTo>
                  <a:pt x="91802" y="22317"/>
                  <a:pt x="92279" y="12568"/>
                  <a:pt x="87445" y="6321"/>
                </a:cubicBezTo>
                <a:cubicBezTo>
                  <a:pt x="84285" y="2251"/>
                  <a:pt x="79103" y="0"/>
                  <a:pt x="739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41"/>
          <p:cNvSpPr/>
          <p:nvPr/>
        </p:nvSpPr>
        <p:spPr>
          <a:xfrm rot="1167777">
            <a:off x="3646616" y="888795"/>
            <a:ext cx="959985" cy="827598"/>
          </a:xfrm>
          <a:custGeom>
            <a:avLst/>
            <a:gdLst/>
            <a:ahLst/>
            <a:cxnLst/>
            <a:rect l="l" t="t" r="r" b="b"/>
            <a:pathLst>
              <a:path w="20514" h="17685" extrusionOk="0">
                <a:moveTo>
                  <a:pt x="14439" y="412"/>
                </a:moveTo>
                <a:lnTo>
                  <a:pt x="14439" y="412"/>
                </a:lnTo>
                <a:cubicBezTo>
                  <a:pt x="15237" y="1071"/>
                  <a:pt x="15684" y="2161"/>
                  <a:pt x="15580" y="3193"/>
                </a:cubicBezTo>
                <a:lnTo>
                  <a:pt x="15580" y="3193"/>
                </a:lnTo>
                <a:cubicBezTo>
                  <a:pt x="14606" y="2518"/>
                  <a:pt x="13847" y="1458"/>
                  <a:pt x="14439" y="412"/>
                </a:cubicBezTo>
                <a:close/>
                <a:moveTo>
                  <a:pt x="1680" y="4259"/>
                </a:moveTo>
                <a:cubicBezTo>
                  <a:pt x="1730" y="4259"/>
                  <a:pt x="1781" y="4263"/>
                  <a:pt x="1831" y="4273"/>
                </a:cubicBezTo>
                <a:cubicBezTo>
                  <a:pt x="2706" y="4472"/>
                  <a:pt x="3064" y="6601"/>
                  <a:pt x="3244" y="7357"/>
                </a:cubicBezTo>
                <a:cubicBezTo>
                  <a:pt x="3357" y="7849"/>
                  <a:pt x="3439" y="8345"/>
                  <a:pt x="3496" y="8846"/>
                </a:cubicBezTo>
                <a:lnTo>
                  <a:pt x="3496" y="8846"/>
                </a:lnTo>
                <a:cubicBezTo>
                  <a:pt x="2563" y="8329"/>
                  <a:pt x="1531" y="7633"/>
                  <a:pt x="936" y="6740"/>
                </a:cubicBezTo>
                <a:cubicBezTo>
                  <a:pt x="597" y="6263"/>
                  <a:pt x="359" y="5626"/>
                  <a:pt x="597" y="5049"/>
                </a:cubicBezTo>
                <a:cubicBezTo>
                  <a:pt x="777" y="4654"/>
                  <a:pt x="1216" y="4259"/>
                  <a:pt x="1680" y="4259"/>
                </a:cubicBezTo>
                <a:close/>
                <a:moveTo>
                  <a:pt x="14385" y="0"/>
                </a:moveTo>
                <a:cubicBezTo>
                  <a:pt x="14341" y="0"/>
                  <a:pt x="14296" y="15"/>
                  <a:pt x="14266" y="55"/>
                </a:cubicBezTo>
                <a:cubicBezTo>
                  <a:pt x="13356" y="1400"/>
                  <a:pt x="14282" y="2736"/>
                  <a:pt x="15525" y="3531"/>
                </a:cubicBezTo>
                <a:lnTo>
                  <a:pt x="15525" y="3531"/>
                </a:lnTo>
                <a:cubicBezTo>
                  <a:pt x="15447" y="3877"/>
                  <a:pt x="15302" y="4211"/>
                  <a:pt x="15082" y="4512"/>
                </a:cubicBezTo>
                <a:cubicBezTo>
                  <a:pt x="14604" y="5166"/>
                  <a:pt x="13828" y="5479"/>
                  <a:pt x="13044" y="5479"/>
                </a:cubicBezTo>
                <a:cubicBezTo>
                  <a:pt x="12323" y="5479"/>
                  <a:pt x="11596" y="5214"/>
                  <a:pt x="11090" y="4707"/>
                </a:cubicBezTo>
                <a:lnTo>
                  <a:pt x="11090" y="4707"/>
                </a:lnTo>
                <a:cubicBezTo>
                  <a:pt x="10969" y="4457"/>
                  <a:pt x="10808" y="4217"/>
                  <a:pt x="10605" y="3994"/>
                </a:cubicBezTo>
                <a:cubicBezTo>
                  <a:pt x="10576" y="3965"/>
                  <a:pt x="10539" y="3952"/>
                  <a:pt x="10501" y="3952"/>
                </a:cubicBezTo>
                <a:cubicBezTo>
                  <a:pt x="10387" y="3952"/>
                  <a:pt x="10267" y="4069"/>
                  <a:pt x="10327" y="4173"/>
                </a:cubicBezTo>
                <a:cubicBezTo>
                  <a:pt x="10442" y="4424"/>
                  <a:pt x="10594" y="4649"/>
                  <a:pt x="10773" y="4847"/>
                </a:cubicBezTo>
                <a:lnTo>
                  <a:pt x="10773" y="4847"/>
                </a:lnTo>
                <a:cubicBezTo>
                  <a:pt x="11505" y="6328"/>
                  <a:pt x="10640" y="8263"/>
                  <a:pt x="9332" y="9187"/>
                </a:cubicBezTo>
                <a:cubicBezTo>
                  <a:pt x="8633" y="9672"/>
                  <a:pt x="7836" y="9868"/>
                  <a:pt x="7022" y="9868"/>
                </a:cubicBezTo>
                <a:cubicBezTo>
                  <a:pt x="5962" y="9868"/>
                  <a:pt x="4873" y="9535"/>
                  <a:pt x="3933" y="9075"/>
                </a:cubicBezTo>
                <a:lnTo>
                  <a:pt x="3933" y="9075"/>
                </a:lnTo>
                <a:cubicBezTo>
                  <a:pt x="3805" y="7955"/>
                  <a:pt x="3569" y="6833"/>
                  <a:pt x="3224" y="5765"/>
                </a:cubicBezTo>
                <a:cubicBezTo>
                  <a:pt x="2968" y="5017"/>
                  <a:pt x="2612" y="3866"/>
                  <a:pt x="1679" y="3866"/>
                </a:cubicBezTo>
                <a:cubicBezTo>
                  <a:pt x="1595" y="3866"/>
                  <a:pt x="1507" y="3875"/>
                  <a:pt x="1413" y="3895"/>
                </a:cubicBezTo>
                <a:cubicBezTo>
                  <a:pt x="558" y="4094"/>
                  <a:pt x="0" y="4989"/>
                  <a:pt x="140" y="5845"/>
                </a:cubicBezTo>
                <a:cubicBezTo>
                  <a:pt x="339" y="7078"/>
                  <a:pt x="1493" y="7974"/>
                  <a:pt x="2448" y="8630"/>
                </a:cubicBezTo>
                <a:cubicBezTo>
                  <a:pt x="2788" y="8865"/>
                  <a:pt x="3154" y="9090"/>
                  <a:pt x="3540" y="9293"/>
                </a:cubicBezTo>
                <a:lnTo>
                  <a:pt x="3540" y="9293"/>
                </a:lnTo>
                <a:cubicBezTo>
                  <a:pt x="3575" y="9699"/>
                  <a:pt x="3594" y="10108"/>
                  <a:pt x="3602" y="10520"/>
                </a:cubicBezTo>
                <a:cubicBezTo>
                  <a:pt x="3602" y="12888"/>
                  <a:pt x="3084" y="15236"/>
                  <a:pt x="2030" y="17365"/>
                </a:cubicBezTo>
                <a:cubicBezTo>
                  <a:pt x="1950" y="17538"/>
                  <a:pt x="2102" y="17684"/>
                  <a:pt x="2247" y="17684"/>
                </a:cubicBezTo>
                <a:cubicBezTo>
                  <a:pt x="2319" y="17684"/>
                  <a:pt x="2388" y="17649"/>
                  <a:pt x="2428" y="17564"/>
                </a:cubicBezTo>
                <a:cubicBezTo>
                  <a:pt x="3602" y="15156"/>
                  <a:pt x="4159" y="12470"/>
                  <a:pt x="4000" y="9784"/>
                </a:cubicBezTo>
                <a:cubicBezTo>
                  <a:pt x="3993" y="9693"/>
                  <a:pt x="3985" y="9601"/>
                  <a:pt x="3977" y="9509"/>
                </a:cubicBezTo>
                <a:lnTo>
                  <a:pt x="3977" y="9509"/>
                </a:lnTo>
                <a:cubicBezTo>
                  <a:pt x="4926" y="9950"/>
                  <a:pt x="5965" y="10245"/>
                  <a:pt x="6986" y="10245"/>
                </a:cubicBezTo>
                <a:cubicBezTo>
                  <a:pt x="7739" y="10245"/>
                  <a:pt x="8482" y="10085"/>
                  <a:pt x="9173" y="9705"/>
                </a:cubicBezTo>
                <a:cubicBezTo>
                  <a:pt x="10693" y="8882"/>
                  <a:pt x="11706" y="6959"/>
                  <a:pt x="11304" y="5302"/>
                </a:cubicBezTo>
                <a:lnTo>
                  <a:pt x="11304" y="5302"/>
                </a:lnTo>
                <a:cubicBezTo>
                  <a:pt x="11821" y="5647"/>
                  <a:pt x="12447" y="5831"/>
                  <a:pt x="13070" y="5831"/>
                </a:cubicBezTo>
                <a:cubicBezTo>
                  <a:pt x="13822" y="5831"/>
                  <a:pt x="14571" y="5564"/>
                  <a:pt x="15122" y="4989"/>
                </a:cubicBezTo>
                <a:cubicBezTo>
                  <a:pt x="15476" y="4619"/>
                  <a:pt x="15706" y="4178"/>
                  <a:pt x="15826" y="3709"/>
                </a:cubicBezTo>
                <a:lnTo>
                  <a:pt x="15826" y="3709"/>
                </a:lnTo>
                <a:cubicBezTo>
                  <a:pt x="16377" y="4012"/>
                  <a:pt x="16965" y="4208"/>
                  <a:pt x="17469" y="4253"/>
                </a:cubicBezTo>
                <a:cubicBezTo>
                  <a:pt x="17556" y="4259"/>
                  <a:pt x="17642" y="4262"/>
                  <a:pt x="17728" y="4262"/>
                </a:cubicBezTo>
                <a:cubicBezTo>
                  <a:pt x="18775" y="4262"/>
                  <a:pt x="19789" y="3810"/>
                  <a:pt x="20175" y="2781"/>
                </a:cubicBezTo>
                <a:cubicBezTo>
                  <a:pt x="20513" y="1885"/>
                  <a:pt x="20315" y="791"/>
                  <a:pt x="19419" y="314"/>
                </a:cubicBezTo>
                <a:cubicBezTo>
                  <a:pt x="19408" y="308"/>
                  <a:pt x="19397" y="306"/>
                  <a:pt x="19387" y="306"/>
                </a:cubicBezTo>
                <a:cubicBezTo>
                  <a:pt x="19326" y="306"/>
                  <a:pt x="19291" y="399"/>
                  <a:pt x="19360" y="433"/>
                </a:cubicBezTo>
                <a:cubicBezTo>
                  <a:pt x="20215" y="990"/>
                  <a:pt x="20275" y="2144"/>
                  <a:pt x="19777" y="2980"/>
                </a:cubicBezTo>
                <a:cubicBezTo>
                  <a:pt x="19364" y="3669"/>
                  <a:pt x="18573" y="3946"/>
                  <a:pt x="17795" y="3946"/>
                </a:cubicBezTo>
                <a:cubicBezTo>
                  <a:pt x="17562" y="3946"/>
                  <a:pt x="17331" y="3921"/>
                  <a:pt x="17111" y="3875"/>
                </a:cubicBezTo>
                <a:cubicBezTo>
                  <a:pt x="16741" y="3806"/>
                  <a:pt x="16307" y="3635"/>
                  <a:pt x="15889" y="3390"/>
                </a:cubicBezTo>
                <a:lnTo>
                  <a:pt x="15889" y="3390"/>
                </a:lnTo>
                <a:cubicBezTo>
                  <a:pt x="16073" y="2147"/>
                  <a:pt x="15532" y="779"/>
                  <a:pt x="14505" y="35"/>
                </a:cubicBezTo>
                <a:cubicBezTo>
                  <a:pt x="14475" y="15"/>
                  <a:pt x="14430" y="0"/>
                  <a:pt x="143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41"/>
          <p:cNvSpPr/>
          <p:nvPr/>
        </p:nvSpPr>
        <p:spPr>
          <a:xfrm>
            <a:off x="6501081" y="714903"/>
            <a:ext cx="2188039" cy="1648209"/>
          </a:xfrm>
          <a:custGeom>
            <a:avLst/>
            <a:gdLst/>
            <a:ahLst/>
            <a:cxnLst/>
            <a:rect l="l" t="t" r="r" b="b"/>
            <a:pathLst>
              <a:path w="13789" h="10387" extrusionOk="0">
                <a:moveTo>
                  <a:pt x="5267" y="0"/>
                </a:moveTo>
                <a:cubicBezTo>
                  <a:pt x="4358" y="0"/>
                  <a:pt x="3499" y="191"/>
                  <a:pt x="2786" y="634"/>
                </a:cubicBezTo>
                <a:cubicBezTo>
                  <a:pt x="1234" y="1649"/>
                  <a:pt x="1" y="4573"/>
                  <a:pt x="1035" y="6623"/>
                </a:cubicBezTo>
                <a:cubicBezTo>
                  <a:pt x="2262" y="8933"/>
                  <a:pt x="5711" y="10386"/>
                  <a:pt x="8376" y="10386"/>
                </a:cubicBezTo>
                <a:cubicBezTo>
                  <a:pt x="8695" y="10386"/>
                  <a:pt x="9002" y="10366"/>
                  <a:pt x="9292" y="10323"/>
                </a:cubicBezTo>
                <a:cubicBezTo>
                  <a:pt x="12615" y="9846"/>
                  <a:pt x="13789" y="5309"/>
                  <a:pt x="11819" y="2942"/>
                </a:cubicBezTo>
                <a:cubicBezTo>
                  <a:pt x="10514" y="1376"/>
                  <a:pt x="7709" y="0"/>
                  <a:pt x="52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41"/>
          <p:cNvSpPr/>
          <p:nvPr/>
        </p:nvSpPr>
        <p:spPr>
          <a:xfrm>
            <a:off x="600600" y="519300"/>
            <a:ext cx="7942800" cy="4947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3" name="Google Shape;743;p41"/>
          <p:cNvGrpSpPr/>
          <p:nvPr/>
        </p:nvGrpSpPr>
        <p:grpSpPr>
          <a:xfrm rot="3340333">
            <a:off x="1060618" y="1126198"/>
            <a:ext cx="388165" cy="447140"/>
            <a:chOff x="3150425" y="3024575"/>
            <a:chExt cx="130350" cy="150150"/>
          </a:xfrm>
        </p:grpSpPr>
        <p:sp>
          <p:nvSpPr>
            <p:cNvPr id="744" name="Google Shape;744;p41"/>
            <p:cNvSpPr/>
            <p:nvPr/>
          </p:nvSpPr>
          <p:spPr>
            <a:xfrm>
              <a:off x="3259350" y="3087675"/>
              <a:ext cx="21425" cy="20150"/>
            </a:xfrm>
            <a:custGeom>
              <a:avLst/>
              <a:gdLst/>
              <a:ahLst/>
              <a:cxnLst/>
              <a:rect l="l" t="t" r="r" b="b"/>
              <a:pathLst>
                <a:path w="857" h="806" extrusionOk="0">
                  <a:moveTo>
                    <a:pt x="314" y="1"/>
                  </a:moveTo>
                  <a:cubicBezTo>
                    <a:pt x="301" y="1"/>
                    <a:pt x="290" y="2"/>
                    <a:pt x="279" y="4"/>
                  </a:cubicBezTo>
                  <a:cubicBezTo>
                    <a:pt x="100" y="4"/>
                    <a:pt x="1" y="223"/>
                    <a:pt x="61" y="422"/>
                  </a:cubicBezTo>
                  <a:cubicBezTo>
                    <a:pt x="100" y="522"/>
                    <a:pt x="180" y="641"/>
                    <a:pt x="279" y="701"/>
                  </a:cubicBezTo>
                  <a:cubicBezTo>
                    <a:pt x="362" y="767"/>
                    <a:pt x="499" y="805"/>
                    <a:pt x="600" y="805"/>
                  </a:cubicBezTo>
                  <a:cubicBezTo>
                    <a:pt x="621" y="805"/>
                    <a:pt x="640" y="804"/>
                    <a:pt x="657" y="800"/>
                  </a:cubicBezTo>
                  <a:cubicBezTo>
                    <a:pt x="797" y="761"/>
                    <a:pt x="856" y="581"/>
                    <a:pt x="797" y="402"/>
                  </a:cubicBezTo>
                  <a:cubicBezTo>
                    <a:pt x="757" y="283"/>
                    <a:pt x="677" y="164"/>
                    <a:pt x="598" y="124"/>
                  </a:cubicBezTo>
                  <a:cubicBezTo>
                    <a:pt x="511" y="55"/>
                    <a:pt x="395" y="1"/>
                    <a:pt x="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1"/>
            <p:cNvSpPr/>
            <p:nvPr/>
          </p:nvSpPr>
          <p:spPr>
            <a:xfrm>
              <a:off x="3226525" y="3128500"/>
              <a:ext cx="22425" cy="29025"/>
            </a:xfrm>
            <a:custGeom>
              <a:avLst/>
              <a:gdLst/>
              <a:ahLst/>
              <a:cxnLst/>
              <a:rect l="l" t="t" r="r" b="b"/>
              <a:pathLst>
                <a:path w="897" h="1161" extrusionOk="0">
                  <a:moveTo>
                    <a:pt x="379" y="0"/>
                  </a:moveTo>
                  <a:cubicBezTo>
                    <a:pt x="366" y="0"/>
                    <a:pt x="352" y="1"/>
                    <a:pt x="339" y="3"/>
                  </a:cubicBezTo>
                  <a:cubicBezTo>
                    <a:pt x="180" y="23"/>
                    <a:pt x="40" y="182"/>
                    <a:pt x="21" y="381"/>
                  </a:cubicBezTo>
                  <a:cubicBezTo>
                    <a:pt x="1" y="540"/>
                    <a:pt x="60" y="779"/>
                    <a:pt x="160" y="898"/>
                  </a:cubicBezTo>
                  <a:cubicBezTo>
                    <a:pt x="269" y="1063"/>
                    <a:pt x="435" y="1161"/>
                    <a:pt x="580" y="1161"/>
                  </a:cubicBezTo>
                  <a:cubicBezTo>
                    <a:pt x="646" y="1161"/>
                    <a:pt x="707" y="1141"/>
                    <a:pt x="757" y="1097"/>
                  </a:cubicBezTo>
                  <a:cubicBezTo>
                    <a:pt x="797" y="1057"/>
                    <a:pt x="896" y="819"/>
                    <a:pt x="896" y="779"/>
                  </a:cubicBezTo>
                  <a:cubicBezTo>
                    <a:pt x="896" y="779"/>
                    <a:pt x="896" y="739"/>
                    <a:pt x="876" y="719"/>
                  </a:cubicBezTo>
                  <a:cubicBezTo>
                    <a:pt x="876" y="600"/>
                    <a:pt x="797" y="321"/>
                    <a:pt x="757" y="262"/>
                  </a:cubicBezTo>
                  <a:cubicBezTo>
                    <a:pt x="666" y="98"/>
                    <a:pt x="525" y="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1"/>
            <p:cNvSpPr/>
            <p:nvPr/>
          </p:nvSpPr>
          <p:spPr>
            <a:xfrm>
              <a:off x="3237625" y="3024575"/>
              <a:ext cx="14800" cy="14075"/>
            </a:xfrm>
            <a:custGeom>
              <a:avLst/>
              <a:gdLst/>
              <a:ahLst/>
              <a:cxnLst/>
              <a:rect l="l" t="t" r="r" b="b"/>
              <a:pathLst>
                <a:path w="592" h="563" extrusionOk="0">
                  <a:moveTo>
                    <a:pt x="238" y="1"/>
                  </a:moveTo>
                  <a:cubicBezTo>
                    <a:pt x="66" y="1"/>
                    <a:pt x="0" y="235"/>
                    <a:pt x="154" y="439"/>
                  </a:cubicBezTo>
                  <a:cubicBezTo>
                    <a:pt x="205" y="508"/>
                    <a:pt x="332" y="563"/>
                    <a:pt x="404" y="563"/>
                  </a:cubicBezTo>
                  <a:cubicBezTo>
                    <a:pt x="415" y="563"/>
                    <a:pt x="424" y="561"/>
                    <a:pt x="432" y="559"/>
                  </a:cubicBezTo>
                  <a:cubicBezTo>
                    <a:pt x="552" y="519"/>
                    <a:pt x="591" y="400"/>
                    <a:pt x="552" y="260"/>
                  </a:cubicBezTo>
                  <a:cubicBezTo>
                    <a:pt x="512" y="141"/>
                    <a:pt x="432" y="61"/>
                    <a:pt x="333" y="22"/>
                  </a:cubicBezTo>
                  <a:cubicBezTo>
                    <a:pt x="299" y="7"/>
                    <a:pt x="267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1"/>
            <p:cNvSpPr/>
            <p:nvPr/>
          </p:nvSpPr>
          <p:spPr>
            <a:xfrm>
              <a:off x="3209125" y="3062300"/>
              <a:ext cx="22900" cy="22025"/>
            </a:xfrm>
            <a:custGeom>
              <a:avLst/>
              <a:gdLst/>
              <a:ahLst/>
              <a:cxnLst/>
              <a:rect l="l" t="t" r="r" b="b"/>
              <a:pathLst>
                <a:path w="916" h="881" extrusionOk="0">
                  <a:moveTo>
                    <a:pt x="363" y="1"/>
                  </a:moveTo>
                  <a:cubicBezTo>
                    <a:pt x="122" y="1"/>
                    <a:pt x="0" y="200"/>
                    <a:pt x="100" y="482"/>
                  </a:cubicBezTo>
                  <a:cubicBezTo>
                    <a:pt x="159" y="641"/>
                    <a:pt x="279" y="781"/>
                    <a:pt x="438" y="840"/>
                  </a:cubicBezTo>
                  <a:cubicBezTo>
                    <a:pt x="499" y="868"/>
                    <a:pt x="559" y="881"/>
                    <a:pt x="613" y="881"/>
                  </a:cubicBezTo>
                  <a:cubicBezTo>
                    <a:pt x="717" y="881"/>
                    <a:pt x="804" y="832"/>
                    <a:pt x="856" y="741"/>
                  </a:cubicBezTo>
                  <a:cubicBezTo>
                    <a:pt x="896" y="681"/>
                    <a:pt x="916" y="562"/>
                    <a:pt x="896" y="462"/>
                  </a:cubicBezTo>
                  <a:cubicBezTo>
                    <a:pt x="856" y="283"/>
                    <a:pt x="677" y="64"/>
                    <a:pt x="518" y="25"/>
                  </a:cubicBezTo>
                  <a:cubicBezTo>
                    <a:pt x="462" y="8"/>
                    <a:pt x="410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1"/>
            <p:cNvSpPr/>
            <p:nvPr/>
          </p:nvSpPr>
          <p:spPr>
            <a:xfrm>
              <a:off x="3205650" y="3094325"/>
              <a:ext cx="22350" cy="22600"/>
            </a:xfrm>
            <a:custGeom>
              <a:avLst/>
              <a:gdLst/>
              <a:ahLst/>
              <a:cxnLst/>
              <a:rect l="l" t="t" r="r" b="b"/>
              <a:pathLst>
                <a:path w="894" h="904" extrusionOk="0">
                  <a:moveTo>
                    <a:pt x="287" y="1"/>
                  </a:moveTo>
                  <a:cubicBezTo>
                    <a:pt x="225" y="1"/>
                    <a:pt x="166" y="22"/>
                    <a:pt x="119" y="57"/>
                  </a:cubicBezTo>
                  <a:cubicBezTo>
                    <a:pt x="80" y="97"/>
                    <a:pt x="60" y="116"/>
                    <a:pt x="40" y="216"/>
                  </a:cubicBezTo>
                  <a:cubicBezTo>
                    <a:pt x="0" y="495"/>
                    <a:pt x="159" y="753"/>
                    <a:pt x="398" y="873"/>
                  </a:cubicBezTo>
                  <a:cubicBezTo>
                    <a:pt x="451" y="894"/>
                    <a:pt x="502" y="904"/>
                    <a:pt x="549" y="904"/>
                  </a:cubicBezTo>
                  <a:cubicBezTo>
                    <a:pt x="764" y="904"/>
                    <a:pt x="894" y="696"/>
                    <a:pt x="796" y="435"/>
                  </a:cubicBezTo>
                  <a:cubicBezTo>
                    <a:pt x="736" y="256"/>
                    <a:pt x="597" y="116"/>
                    <a:pt x="418" y="37"/>
                  </a:cubicBezTo>
                  <a:cubicBezTo>
                    <a:pt x="376" y="12"/>
                    <a:pt x="331" y="1"/>
                    <a:pt x="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1"/>
            <p:cNvSpPr/>
            <p:nvPr/>
          </p:nvSpPr>
          <p:spPr>
            <a:xfrm>
              <a:off x="3182750" y="3155225"/>
              <a:ext cx="18425" cy="19500"/>
            </a:xfrm>
            <a:custGeom>
              <a:avLst/>
              <a:gdLst/>
              <a:ahLst/>
              <a:cxnLst/>
              <a:rect l="l" t="t" r="r" b="b"/>
              <a:pathLst>
                <a:path w="737" h="780" extrusionOk="0">
                  <a:moveTo>
                    <a:pt x="289" y="0"/>
                  </a:moveTo>
                  <a:cubicBezTo>
                    <a:pt x="190" y="0"/>
                    <a:pt x="107" y="40"/>
                    <a:pt x="80" y="108"/>
                  </a:cubicBezTo>
                  <a:cubicBezTo>
                    <a:pt x="80" y="128"/>
                    <a:pt x="61" y="187"/>
                    <a:pt x="41" y="227"/>
                  </a:cubicBezTo>
                  <a:cubicBezTo>
                    <a:pt x="1" y="347"/>
                    <a:pt x="61" y="546"/>
                    <a:pt x="180" y="665"/>
                  </a:cubicBezTo>
                  <a:cubicBezTo>
                    <a:pt x="264" y="740"/>
                    <a:pt x="345" y="780"/>
                    <a:pt x="420" y="780"/>
                  </a:cubicBezTo>
                  <a:cubicBezTo>
                    <a:pt x="505" y="780"/>
                    <a:pt x="584" y="730"/>
                    <a:pt x="657" y="625"/>
                  </a:cubicBezTo>
                  <a:cubicBezTo>
                    <a:pt x="717" y="526"/>
                    <a:pt x="737" y="466"/>
                    <a:pt x="717" y="366"/>
                  </a:cubicBezTo>
                  <a:cubicBezTo>
                    <a:pt x="697" y="227"/>
                    <a:pt x="578" y="88"/>
                    <a:pt x="439" y="28"/>
                  </a:cubicBezTo>
                  <a:cubicBezTo>
                    <a:pt x="388" y="9"/>
                    <a:pt x="337" y="0"/>
                    <a:pt x="2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1"/>
            <p:cNvSpPr/>
            <p:nvPr/>
          </p:nvSpPr>
          <p:spPr>
            <a:xfrm>
              <a:off x="3165350" y="3033050"/>
              <a:ext cx="26875" cy="29250"/>
            </a:xfrm>
            <a:custGeom>
              <a:avLst/>
              <a:gdLst/>
              <a:ahLst/>
              <a:cxnLst/>
              <a:rect l="l" t="t" r="r" b="b"/>
              <a:pathLst>
                <a:path w="1075" h="1170" extrusionOk="0">
                  <a:moveTo>
                    <a:pt x="359" y="1"/>
                  </a:moveTo>
                  <a:cubicBezTo>
                    <a:pt x="160" y="1"/>
                    <a:pt x="20" y="140"/>
                    <a:pt x="20" y="359"/>
                  </a:cubicBezTo>
                  <a:cubicBezTo>
                    <a:pt x="0" y="538"/>
                    <a:pt x="40" y="657"/>
                    <a:pt x="140" y="817"/>
                  </a:cubicBezTo>
                  <a:cubicBezTo>
                    <a:pt x="239" y="976"/>
                    <a:pt x="339" y="1055"/>
                    <a:pt x="478" y="1115"/>
                  </a:cubicBezTo>
                  <a:cubicBezTo>
                    <a:pt x="558" y="1152"/>
                    <a:pt x="633" y="1169"/>
                    <a:pt x="702" y="1169"/>
                  </a:cubicBezTo>
                  <a:cubicBezTo>
                    <a:pt x="820" y="1169"/>
                    <a:pt x="920" y="1116"/>
                    <a:pt x="995" y="1016"/>
                  </a:cubicBezTo>
                  <a:cubicBezTo>
                    <a:pt x="1035" y="956"/>
                    <a:pt x="1055" y="916"/>
                    <a:pt x="1055" y="817"/>
                  </a:cubicBezTo>
                  <a:cubicBezTo>
                    <a:pt x="1075" y="697"/>
                    <a:pt x="1075" y="657"/>
                    <a:pt x="1035" y="558"/>
                  </a:cubicBezTo>
                  <a:cubicBezTo>
                    <a:pt x="995" y="419"/>
                    <a:pt x="896" y="260"/>
                    <a:pt x="796" y="160"/>
                  </a:cubicBezTo>
                  <a:cubicBezTo>
                    <a:pt x="677" y="61"/>
                    <a:pt x="498" y="1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1"/>
            <p:cNvSpPr/>
            <p:nvPr/>
          </p:nvSpPr>
          <p:spPr>
            <a:xfrm>
              <a:off x="3150425" y="3082275"/>
              <a:ext cx="25900" cy="26450"/>
            </a:xfrm>
            <a:custGeom>
              <a:avLst/>
              <a:gdLst/>
              <a:ahLst/>
              <a:cxnLst/>
              <a:rect l="l" t="t" r="r" b="b"/>
              <a:pathLst>
                <a:path w="1036" h="1058" extrusionOk="0">
                  <a:moveTo>
                    <a:pt x="431" y="0"/>
                  </a:moveTo>
                  <a:cubicBezTo>
                    <a:pt x="420" y="0"/>
                    <a:pt x="409" y="1"/>
                    <a:pt x="398" y="2"/>
                  </a:cubicBezTo>
                  <a:cubicBezTo>
                    <a:pt x="319" y="2"/>
                    <a:pt x="160" y="81"/>
                    <a:pt x="100" y="181"/>
                  </a:cubicBezTo>
                  <a:cubicBezTo>
                    <a:pt x="1" y="300"/>
                    <a:pt x="20" y="519"/>
                    <a:pt x="120" y="718"/>
                  </a:cubicBezTo>
                  <a:cubicBezTo>
                    <a:pt x="233" y="906"/>
                    <a:pt x="451" y="1058"/>
                    <a:pt x="626" y="1058"/>
                  </a:cubicBezTo>
                  <a:cubicBezTo>
                    <a:pt x="637" y="1058"/>
                    <a:pt x="647" y="1057"/>
                    <a:pt x="657" y="1056"/>
                  </a:cubicBezTo>
                  <a:cubicBezTo>
                    <a:pt x="757" y="1036"/>
                    <a:pt x="796" y="1016"/>
                    <a:pt x="896" y="917"/>
                  </a:cubicBezTo>
                  <a:cubicBezTo>
                    <a:pt x="995" y="837"/>
                    <a:pt x="1015" y="778"/>
                    <a:pt x="1035" y="658"/>
                  </a:cubicBezTo>
                  <a:cubicBezTo>
                    <a:pt x="1035" y="579"/>
                    <a:pt x="1035" y="519"/>
                    <a:pt x="1015" y="459"/>
                  </a:cubicBezTo>
                  <a:cubicBezTo>
                    <a:pt x="920" y="212"/>
                    <a:pt x="679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2" name="Google Shape;752;p41"/>
          <p:cNvSpPr/>
          <p:nvPr/>
        </p:nvSpPr>
        <p:spPr>
          <a:xfrm>
            <a:off x="600600" y="1014000"/>
            <a:ext cx="7942800" cy="37485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41"/>
          <p:cNvSpPr txBox="1">
            <a:spLocks noGrp="1"/>
          </p:cNvSpPr>
          <p:nvPr>
            <p:ph type="subTitle" idx="1"/>
          </p:nvPr>
        </p:nvSpPr>
        <p:spPr>
          <a:xfrm>
            <a:off x="1405825" y="3849725"/>
            <a:ext cx="6313500" cy="7575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F760A5-9F86-C5B8-EF38-565A17E4D544}"/>
              </a:ext>
            </a:extLst>
          </p:cNvPr>
          <p:cNvSpPr txBox="1"/>
          <p:nvPr userDrawn="1"/>
        </p:nvSpPr>
        <p:spPr>
          <a:xfrm rot="16200000">
            <a:off x="-639551" y="4223713"/>
            <a:ext cx="15933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Sab Radigales 2025</a:t>
            </a:r>
          </a:p>
        </p:txBody>
      </p:sp>
    </p:spTree>
    <p:extLst>
      <p:ext uri="{BB962C8B-B14F-4D97-AF65-F5344CB8AC3E}">
        <p14:creationId xmlns:p14="http://schemas.microsoft.com/office/powerpoint/2010/main" val="3851617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5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45"/>
          <p:cNvSpPr/>
          <p:nvPr/>
        </p:nvSpPr>
        <p:spPr>
          <a:xfrm>
            <a:off x="159391" y="713218"/>
            <a:ext cx="8825218" cy="4269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2" name="Google Shape;812;p45"/>
          <p:cNvGrpSpPr/>
          <p:nvPr/>
        </p:nvGrpSpPr>
        <p:grpSpPr>
          <a:xfrm rot="-5400000">
            <a:off x="7598805" y="860490"/>
            <a:ext cx="368499" cy="424474"/>
            <a:chOff x="3150425" y="3024575"/>
            <a:chExt cx="130350" cy="150150"/>
          </a:xfrm>
        </p:grpSpPr>
        <p:sp>
          <p:nvSpPr>
            <p:cNvPr id="813" name="Google Shape;813;p45"/>
            <p:cNvSpPr/>
            <p:nvPr/>
          </p:nvSpPr>
          <p:spPr>
            <a:xfrm>
              <a:off x="3259350" y="3087675"/>
              <a:ext cx="21425" cy="20150"/>
            </a:xfrm>
            <a:custGeom>
              <a:avLst/>
              <a:gdLst/>
              <a:ahLst/>
              <a:cxnLst/>
              <a:rect l="l" t="t" r="r" b="b"/>
              <a:pathLst>
                <a:path w="857" h="806" extrusionOk="0">
                  <a:moveTo>
                    <a:pt x="314" y="1"/>
                  </a:moveTo>
                  <a:cubicBezTo>
                    <a:pt x="301" y="1"/>
                    <a:pt x="290" y="2"/>
                    <a:pt x="279" y="4"/>
                  </a:cubicBezTo>
                  <a:cubicBezTo>
                    <a:pt x="100" y="4"/>
                    <a:pt x="1" y="223"/>
                    <a:pt x="61" y="422"/>
                  </a:cubicBezTo>
                  <a:cubicBezTo>
                    <a:pt x="100" y="522"/>
                    <a:pt x="180" y="641"/>
                    <a:pt x="279" y="701"/>
                  </a:cubicBezTo>
                  <a:cubicBezTo>
                    <a:pt x="362" y="767"/>
                    <a:pt x="499" y="805"/>
                    <a:pt x="600" y="805"/>
                  </a:cubicBezTo>
                  <a:cubicBezTo>
                    <a:pt x="621" y="805"/>
                    <a:pt x="640" y="804"/>
                    <a:pt x="657" y="800"/>
                  </a:cubicBezTo>
                  <a:cubicBezTo>
                    <a:pt x="797" y="761"/>
                    <a:pt x="856" y="581"/>
                    <a:pt x="797" y="402"/>
                  </a:cubicBezTo>
                  <a:cubicBezTo>
                    <a:pt x="757" y="283"/>
                    <a:pt x="677" y="164"/>
                    <a:pt x="598" y="124"/>
                  </a:cubicBezTo>
                  <a:cubicBezTo>
                    <a:pt x="511" y="55"/>
                    <a:pt x="395" y="1"/>
                    <a:pt x="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5"/>
            <p:cNvSpPr/>
            <p:nvPr/>
          </p:nvSpPr>
          <p:spPr>
            <a:xfrm>
              <a:off x="3226525" y="3128500"/>
              <a:ext cx="22425" cy="29025"/>
            </a:xfrm>
            <a:custGeom>
              <a:avLst/>
              <a:gdLst/>
              <a:ahLst/>
              <a:cxnLst/>
              <a:rect l="l" t="t" r="r" b="b"/>
              <a:pathLst>
                <a:path w="897" h="1161" extrusionOk="0">
                  <a:moveTo>
                    <a:pt x="379" y="0"/>
                  </a:moveTo>
                  <a:cubicBezTo>
                    <a:pt x="366" y="0"/>
                    <a:pt x="352" y="1"/>
                    <a:pt x="339" y="3"/>
                  </a:cubicBezTo>
                  <a:cubicBezTo>
                    <a:pt x="180" y="23"/>
                    <a:pt x="40" y="182"/>
                    <a:pt x="21" y="381"/>
                  </a:cubicBezTo>
                  <a:cubicBezTo>
                    <a:pt x="1" y="540"/>
                    <a:pt x="60" y="779"/>
                    <a:pt x="160" y="898"/>
                  </a:cubicBezTo>
                  <a:cubicBezTo>
                    <a:pt x="269" y="1063"/>
                    <a:pt x="435" y="1161"/>
                    <a:pt x="580" y="1161"/>
                  </a:cubicBezTo>
                  <a:cubicBezTo>
                    <a:pt x="646" y="1161"/>
                    <a:pt x="707" y="1141"/>
                    <a:pt x="757" y="1097"/>
                  </a:cubicBezTo>
                  <a:cubicBezTo>
                    <a:pt x="797" y="1057"/>
                    <a:pt x="896" y="819"/>
                    <a:pt x="896" y="779"/>
                  </a:cubicBezTo>
                  <a:cubicBezTo>
                    <a:pt x="896" y="779"/>
                    <a:pt x="896" y="739"/>
                    <a:pt x="876" y="719"/>
                  </a:cubicBezTo>
                  <a:cubicBezTo>
                    <a:pt x="876" y="600"/>
                    <a:pt x="797" y="321"/>
                    <a:pt x="757" y="262"/>
                  </a:cubicBezTo>
                  <a:cubicBezTo>
                    <a:pt x="666" y="98"/>
                    <a:pt x="525" y="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5"/>
            <p:cNvSpPr/>
            <p:nvPr/>
          </p:nvSpPr>
          <p:spPr>
            <a:xfrm>
              <a:off x="3237625" y="3024575"/>
              <a:ext cx="14800" cy="14075"/>
            </a:xfrm>
            <a:custGeom>
              <a:avLst/>
              <a:gdLst/>
              <a:ahLst/>
              <a:cxnLst/>
              <a:rect l="l" t="t" r="r" b="b"/>
              <a:pathLst>
                <a:path w="592" h="563" extrusionOk="0">
                  <a:moveTo>
                    <a:pt x="238" y="1"/>
                  </a:moveTo>
                  <a:cubicBezTo>
                    <a:pt x="66" y="1"/>
                    <a:pt x="0" y="235"/>
                    <a:pt x="154" y="439"/>
                  </a:cubicBezTo>
                  <a:cubicBezTo>
                    <a:pt x="205" y="508"/>
                    <a:pt x="332" y="563"/>
                    <a:pt x="404" y="563"/>
                  </a:cubicBezTo>
                  <a:cubicBezTo>
                    <a:pt x="415" y="563"/>
                    <a:pt x="424" y="561"/>
                    <a:pt x="432" y="559"/>
                  </a:cubicBezTo>
                  <a:cubicBezTo>
                    <a:pt x="552" y="519"/>
                    <a:pt x="591" y="400"/>
                    <a:pt x="552" y="260"/>
                  </a:cubicBezTo>
                  <a:cubicBezTo>
                    <a:pt x="512" y="141"/>
                    <a:pt x="432" y="61"/>
                    <a:pt x="333" y="22"/>
                  </a:cubicBezTo>
                  <a:cubicBezTo>
                    <a:pt x="299" y="7"/>
                    <a:pt x="267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5"/>
            <p:cNvSpPr/>
            <p:nvPr/>
          </p:nvSpPr>
          <p:spPr>
            <a:xfrm>
              <a:off x="3209125" y="3062300"/>
              <a:ext cx="22900" cy="22025"/>
            </a:xfrm>
            <a:custGeom>
              <a:avLst/>
              <a:gdLst/>
              <a:ahLst/>
              <a:cxnLst/>
              <a:rect l="l" t="t" r="r" b="b"/>
              <a:pathLst>
                <a:path w="916" h="881" extrusionOk="0">
                  <a:moveTo>
                    <a:pt x="363" y="1"/>
                  </a:moveTo>
                  <a:cubicBezTo>
                    <a:pt x="122" y="1"/>
                    <a:pt x="0" y="200"/>
                    <a:pt x="100" y="482"/>
                  </a:cubicBezTo>
                  <a:cubicBezTo>
                    <a:pt x="159" y="641"/>
                    <a:pt x="279" y="781"/>
                    <a:pt x="438" y="840"/>
                  </a:cubicBezTo>
                  <a:cubicBezTo>
                    <a:pt x="499" y="868"/>
                    <a:pt x="559" y="881"/>
                    <a:pt x="613" y="881"/>
                  </a:cubicBezTo>
                  <a:cubicBezTo>
                    <a:pt x="717" y="881"/>
                    <a:pt x="804" y="832"/>
                    <a:pt x="856" y="741"/>
                  </a:cubicBezTo>
                  <a:cubicBezTo>
                    <a:pt x="896" y="681"/>
                    <a:pt x="916" y="562"/>
                    <a:pt x="896" y="462"/>
                  </a:cubicBezTo>
                  <a:cubicBezTo>
                    <a:pt x="856" y="283"/>
                    <a:pt x="677" y="64"/>
                    <a:pt x="518" y="25"/>
                  </a:cubicBezTo>
                  <a:cubicBezTo>
                    <a:pt x="462" y="8"/>
                    <a:pt x="410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5"/>
            <p:cNvSpPr/>
            <p:nvPr/>
          </p:nvSpPr>
          <p:spPr>
            <a:xfrm>
              <a:off x="3205650" y="3094325"/>
              <a:ext cx="22350" cy="22600"/>
            </a:xfrm>
            <a:custGeom>
              <a:avLst/>
              <a:gdLst/>
              <a:ahLst/>
              <a:cxnLst/>
              <a:rect l="l" t="t" r="r" b="b"/>
              <a:pathLst>
                <a:path w="894" h="904" extrusionOk="0">
                  <a:moveTo>
                    <a:pt x="287" y="1"/>
                  </a:moveTo>
                  <a:cubicBezTo>
                    <a:pt x="225" y="1"/>
                    <a:pt x="166" y="22"/>
                    <a:pt x="119" y="57"/>
                  </a:cubicBezTo>
                  <a:cubicBezTo>
                    <a:pt x="80" y="97"/>
                    <a:pt x="60" y="116"/>
                    <a:pt x="40" y="216"/>
                  </a:cubicBezTo>
                  <a:cubicBezTo>
                    <a:pt x="0" y="495"/>
                    <a:pt x="159" y="753"/>
                    <a:pt x="398" y="873"/>
                  </a:cubicBezTo>
                  <a:cubicBezTo>
                    <a:pt x="451" y="894"/>
                    <a:pt x="502" y="904"/>
                    <a:pt x="549" y="904"/>
                  </a:cubicBezTo>
                  <a:cubicBezTo>
                    <a:pt x="764" y="904"/>
                    <a:pt x="894" y="696"/>
                    <a:pt x="796" y="435"/>
                  </a:cubicBezTo>
                  <a:cubicBezTo>
                    <a:pt x="736" y="256"/>
                    <a:pt x="597" y="116"/>
                    <a:pt x="418" y="37"/>
                  </a:cubicBezTo>
                  <a:cubicBezTo>
                    <a:pt x="376" y="12"/>
                    <a:pt x="331" y="1"/>
                    <a:pt x="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5"/>
            <p:cNvSpPr/>
            <p:nvPr/>
          </p:nvSpPr>
          <p:spPr>
            <a:xfrm>
              <a:off x="3182750" y="3155225"/>
              <a:ext cx="18425" cy="19500"/>
            </a:xfrm>
            <a:custGeom>
              <a:avLst/>
              <a:gdLst/>
              <a:ahLst/>
              <a:cxnLst/>
              <a:rect l="l" t="t" r="r" b="b"/>
              <a:pathLst>
                <a:path w="737" h="780" extrusionOk="0">
                  <a:moveTo>
                    <a:pt x="289" y="0"/>
                  </a:moveTo>
                  <a:cubicBezTo>
                    <a:pt x="190" y="0"/>
                    <a:pt x="107" y="40"/>
                    <a:pt x="80" y="108"/>
                  </a:cubicBezTo>
                  <a:cubicBezTo>
                    <a:pt x="80" y="128"/>
                    <a:pt x="61" y="187"/>
                    <a:pt x="41" y="227"/>
                  </a:cubicBezTo>
                  <a:cubicBezTo>
                    <a:pt x="1" y="347"/>
                    <a:pt x="61" y="546"/>
                    <a:pt x="180" y="665"/>
                  </a:cubicBezTo>
                  <a:cubicBezTo>
                    <a:pt x="264" y="740"/>
                    <a:pt x="345" y="780"/>
                    <a:pt x="420" y="780"/>
                  </a:cubicBezTo>
                  <a:cubicBezTo>
                    <a:pt x="505" y="780"/>
                    <a:pt x="584" y="730"/>
                    <a:pt x="657" y="625"/>
                  </a:cubicBezTo>
                  <a:cubicBezTo>
                    <a:pt x="717" y="526"/>
                    <a:pt x="737" y="466"/>
                    <a:pt x="717" y="366"/>
                  </a:cubicBezTo>
                  <a:cubicBezTo>
                    <a:pt x="697" y="227"/>
                    <a:pt x="578" y="88"/>
                    <a:pt x="439" y="28"/>
                  </a:cubicBezTo>
                  <a:cubicBezTo>
                    <a:pt x="388" y="9"/>
                    <a:pt x="337" y="0"/>
                    <a:pt x="2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5"/>
            <p:cNvSpPr/>
            <p:nvPr/>
          </p:nvSpPr>
          <p:spPr>
            <a:xfrm>
              <a:off x="3165350" y="3033050"/>
              <a:ext cx="26875" cy="29250"/>
            </a:xfrm>
            <a:custGeom>
              <a:avLst/>
              <a:gdLst/>
              <a:ahLst/>
              <a:cxnLst/>
              <a:rect l="l" t="t" r="r" b="b"/>
              <a:pathLst>
                <a:path w="1075" h="1170" extrusionOk="0">
                  <a:moveTo>
                    <a:pt x="359" y="1"/>
                  </a:moveTo>
                  <a:cubicBezTo>
                    <a:pt x="160" y="1"/>
                    <a:pt x="20" y="140"/>
                    <a:pt x="20" y="359"/>
                  </a:cubicBezTo>
                  <a:cubicBezTo>
                    <a:pt x="0" y="538"/>
                    <a:pt x="40" y="657"/>
                    <a:pt x="140" y="817"/>
                  </a:cubicBezTo>
                  <a:cubicBezTo>
                    <a:pt x="239" y="976"/>
                    <a:pt x="339" y="1055"/>
                    <a:pt x="478" y="1115"/>
                  </a:cubicBezTo>
                  <a:cubicBezTo>
                    <a:pt x="558" y="1152"/>
                    <a:pt x="633" y="1169"/>
                    <a:pt x="702" y="1169"/>
                  </a:cubicBezTo>
                  <a:cubicBezTo>
                    <a:pt x="820" y="1169"/>
                    <a:pt x="920" y="1116"/>
                    <a:pt x="995" y="1016"/>
                  </a:cubicBezTo>
                  <a:cubicBezTo>
                    <a:pt x="1035" y="956"/>
                    <a:pt x="1055" y="916"/>
                    <a:pt x="1055" y="817"/>
                  </a:cubicBezTo>
                  <a:cubicBezTo>
                    <a:pt x="1075" y="697"/>
                    <a:pt x="1075" y="657"/>
                    <a:pt x="1035" y="558"/>
                  </a:cubicBezTo>
                  <a:cubicBezTo>
                    <a:pt x="995" y="419"/>
                    <a:pt x="896" y="260"/>
                    <a:pt x="796" y="160"/>
                  </a:cubicBezTo>
                  <a:cubicBezTo>
                    <a:pt x="677" y="61"/>
                    <a:pt x="498" y="1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5"/>
            <p:cNvSpPr/>
            <p:nvPr/>
          </p:nvSpPr>
          <p:spPr>
            <a:xfrm>
              <a:off x="3150425" y="3082275"/>
              <a:ext cx="25900" cy="26450"/>
            </a:xfrm>
            <a:custGeom>
              <a:avLst/>
              <a:gdLst/>
              <a:ahLst/>
              <a:cxnLst/>
              <a:rect l="l" t="t" r="r" b="b"/>
              <a:pathLst>
                <a:path w="1036" h="1058" extrusionOk="0">
                  <a:moveTo>
                    <a:pt x="431" y="0"/>
                  </a:moveTo>
                  <a:cubicBezTo>
                    <a:pt x="420" y="0"/>
                    <a:pt x="409" y="1"/>
                    <a:pt x="398" y="2"/>
                  </a:cubicBezTo>
                  <a:cubicBezTo>
                    <a:pt x="319" y="2"/>
                    <a:pt x="160" y="81"/>
                    <a:pt x="100" y="181"/>
                  </a:cubicBezTo>
                  <a:cubicBezTo>
                    <a:pt x="1" y="300"/>
                    <a:pt x="20" y="519"/>
                    <a:pt x="120" y="718"/>
                  </a:cubicBezTo>
                  <a:cubicBezTo>
                    <a:pt x="233" y="906"/>
                    <a:pt x="451" y="1058"/>
                    <a:pt x="626" y="1058"/>
                  </a:cubicBezTo>
                  <a:cubicBezTo>
                    <a:pt x="637" y="1058"/>
                    <a:pt x="647" y="1057"/>
                    <a:pt x="657" y="1056"/>
                  </a:cubicBezTo>
                  <a:cubicBezTo>
                    <a:pt x="757" y="1036"/>
                    <a:pt x="796" y="1016"/>
                    <a:pt x="896" y="917"/>
                  </a:cubicBezTo>
                  <a:cubicBezTo>
                    <a:pt x="995" y="837"/>
                    <a:pt x="1015" y="778"/>
                    <a:pt x="1035" y="658"/>
                  </a:cubicBezTo>
                  <a:cubicBezTo>
                    <a:pt x="1035" y="579"/>
                    <a:pt x="1035" y="519"/>
                    <a:pt x="1015" y="459"/>
                  </a:cubicBezTo>
                  <a:cubicBezTo>
                    <a:pt x="920" y="212"/>
                    <a:pt x="679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1" name="Google Shape;821;p45"/>
          <p:cNvGrpSpPr/>
          <p:nvPr/>
        </p:nvGrpSpPr>
        <p:grpSpPr>
          <a:xfrm rot="9715366" flipH="1">
            <a:off x="8134543" y="869969"/>
            <a:ext cx="578893" cy="989541"/>
            <a:chOff x="478350" y="474400"/>
            <a:chExt cx="344250" cy="588450"/>
          </a:xfrm>
        </p:grpSpPr>
        <p:sp>
          <p:nvSpPr>
            <p:cNvPr id="822" name="Google Shape;822;p45"/>
            <p:cNvSpPr/>
            <p:nvPr/>
          </p:nvSpPr>
          <p:spPr>
            <a:xfrm>
              <a:off x="478350" y="590800"/>
              <a:ext cx="58225" cy="311400"/>
            </a:xfrm>
            <a:custGeom>
              <a:avLst/>
              <a:gdLst/>
              <a:ahLst/>
              <a:cxnLst/>
              <a:rect l="l" t="t" r="r" b="b"/>
              <a:pathLst>
                <a:path w="2329" h="12456" extrusionOk="0">
                  <a:moveTo>
                    <a:pt x="1991" y="11421"/>
                  </a:moveTo>
                  <a:cubicBezTo>
                    <a:pt x="1851" y="10565"/>
                    <a:pt x="1652" y="9809"/>
                    <a:pt x="1493" y="9013"/>
                  </a:cubicBezTo>
                  <a:cubicBezTo>
                    <a:pt x="1175" y="8695"/>
                    <a:pt x="1314" y="8237"/>
                    <a:pt x="1195" y="7859"/>
                  </a:cubicBezTo>
                  <a:cubicBezTo>
                    <a:pt x="1155" y="7760"/>
                    <a:pt x="1095" y="7700"/>
                    <a:pt x="1075" y="7621"/>
                  </a:cubicBezTo>
                  <a:cubicBezTo>
                    <a:pt x="1035" y="7342"/>
                    <a:pt x="1055" y="7083"/>
                    <a:pt x="1016" y="6904"/>
                  </a:cubicBezTo>
                  <a:cubicBezTo>
                    <a:pt x="956" y="6646"/>
                    <a:pt x="916" y="6447"/>
                    <a:pt x="876" y="6208"/>
                  </a:cubicBezTo>
                  <a:cubicBezTo>
                    <a:pt x="817" y="5930"/>
                    <a:pt x="837" y="5651"/>
                    <a:pt x="817" y="5353"/>
                  </a:cubicBezTo>
                  <a:cubicBezTo>
                    <a:pt x="817" y="5193"/>
                    <a:pt x="737" y="5074"/>
                    <a:pt x="757" y="4935"/>
                  </a:cubicBezTo>
                  <a:cubicBezTo>
                    <a:pt x="757" y="4815"/>
                    <a:pt x="837" y="4696"/>
                    <a:pt x="837" y="4577"/>
                  </a:cubicBezTo>
                  <a:cubicBezTo>
                    <a:pt x="856" y="4378"/>
                    <a:pt x="757" y="4139"/>
                    <a:pt x="757" y="3940"/>
                  </a:cubicBezTo>
                  <a:cubicBezTo>
                    <a:pt x="757" y="3860"/>
                    <a:pt x="837" y="3781"/>
                    <a:pt x="856" y="3701"/>
                  </a:cubicBezTo>
                  <a:cubicBezTo>
                    <a:pt x="856" y="3622"/>
                    <a:pt x="777" y="3502"/>
                    <a:pt x="777" y="3442"/>
                  </a:cubicBezTo>
                  <a:cubicBezTo>
                    <a:pt x="797" y="3363"/>
                    <a:pt x="916" y="3283"/>
                    <a:pt x="876" y="3204"/>
                  </a:cubicBezTo>
                  <a:cubicBezTo>
                    <a:pt x="856" y="3064"/>
                    <a:pt x="837" y="2905"/>
                    <a:pt x="797" y="2766"/>
                  </a:cubicBezTo>
                  <a:cubicBezTo>
                    <a:pt x="936" y="2348"/>
                    <a:pt x="1035" y="1672"/>
                    <a:pt x="1075" y="1194"/>
                  </a:cubicBezTo>
                  <a:cubicBezTo>
                    <a:pt x="1075" y="1135"/>
                    <a:pt x="956" y="1135"/>
                    <a:pt x="996" y="1035"/>
                  </a:cubicBezTo>
                  <a:cubicBezTo>
                    <a:pt x="1155" y="677"/>
                    <a:pt x="976" y="438"/>
                    <a:pt x="1135" y="80"/>
                  </a:cubicBezTo>
                  <a:cubicBezTo>
                    <a:pt x="837" y="0"/>
                    <a:pt x="876" y="299"/>
                    <a:pt x="757" y="597"/>
                  </a:cubicBezTo>
                  <a:cubicBezTo>
                    <a:pt x="717" y="717"/>
                    <a:pt x="558" y="756"/>
                    <a:pt x="538" y="776"/>
                  </a:cubicBezTo>
                  <a:cubicBezTo>
                    <a:pt x="518" y="796"/>
                    <a:pt x="578" y="836"/>
                    <a:pt x="558" y="876"/>
                  </a:cubicBezTo>
                  <a:cubicBezTo>
                    <a:pt x="558" y="876"/>
                    <a:pt x="538" y="955"/>
                    <a:pt x="518" y="995"/>
                  </a:cubicBezTo>
                  <a:cubicBezTo>
                    <a:pt x="419" y="1174"/>
                    <a:pt x="439" y="1274"/>
                    <a:pt x="399" y="1433"/>
                  </a:cubicBezTo>
                  <a:cubicBezTo>
                    <a:pt x="399" y="1513"/>
                    <a:pt x="319" y="1552"/>
                    <a:pt x="299" y="1632"/>
                  </a:cubicBezTo>
                  <a:cubicBezTo>
                    <a:pt x="260" y="1811"/>
                    <a:pt x="279" y="2149"/>
                    <a:pt x="260" y="2249"/>
                  </a:cubicBezTo>
                  <a:cubicBezTo>
                    <a:pt x="260" y="2308"/>
                    <a:pt x="180" y="2388"/>
                    <a:pt x="160" y="2448"/>
                  </a:cubicBezTo>
                  <a:cubicBezTo>
                    <a:pt x="120" y="2746"/>
                    <a:pt x="80" y="3064"/>
                    <a:pt x="61" y="3363"/>
                  </a:cubicBezTo>
                  <a:cubicBezTo>
                    <a:pt x="41" y="3482"/>
                    <a:pt x="100" y="3622"/>
                    <a:pt x="100" y="3761"/>
                  </a:cubicBezTo>
                  <a:cubicBezTo>
                    <a:pt x="100" y="3840"/>
                    <a:pt x="21" y="3940"/>
                    <a:pt x="1" y="4000"/>
                  </a:cubicBezTo>
                  <a:cubicBezTo>
                    <a:pt x="1" y="4099"/>
                    <a:pt x="21" y="4179"/>
                    <a:pt x="21" y="4258"/>
                  </a:cubicBezTo>
                  <a:cubicBezTo>
                    <a:pt x="21" y="4855"/>
                    <a:pt x="41" y="5372"/>
                    <a:pt x="41" y="5830"/>
                  </a:cubicBezTo>
                  <a:cubicBezTo>
                    <a:pt x="41" y="6029"/>
                    <a:pt x="1" y="6208"/>
                    <a:pt x="21" y="6387"/>
                  </a:cubicBezTo>
                  <a:cubicBezTo>
                    <a:pt x="41" y="6566"/>
                    <a:pt x="120" y="6765"/>
                    <a:pt x="180" y="6944"/>
                  </a:cubicBezTo>
                  <a:cubicBezTo>
                    <a:pt x="260" y="7282"/>
                    <a:pt x="319" y="7521"/>
                    <a:pt x="399" y="7800"/>
                  </a:cubicBezTo>
                  <a:cubicBezTo>
                    <a:pt x="439" y="7919"/>
                    <a:pt x="538" y="8337"/>
                    <a:pt x="538" y="8496"/>
                  </a:cubicBezTo>
                  <a:cubicBezTo>
                    <a:pt x="538" y="8556"/>
                    <a:pt x="478" y="8576"/>
                    <a:pt x="498" y="8675"/>
                  </a:cubicBezTo>
                  <a:cubicBezTo>
                    <a:pt x="518" y="8775"/>
                    <a:pt x="598" y="8854"/>
                    <a:pt x="638" y="8974"/>
                  </a:cubicBezTo>
                  <a:cubicBezTo>
                    <a:pt x="677" y="9093"/>
                    <a:pt x="697" y="9232"/>
                    <a:pt x="737" y="9352"/>
                  </a:cubicBezTo>
                  <a:cubicBezTo>
                    <a:pt x="797" y="9590"/>
                    <a:pt x="936" y="9809"/>
                    <a:pt x="996" y="10048"/>
                  </a:cubicBezTo>
                  <a:cubicBezTo>
                    <a:pt x="1155" y="10665"/>
                    <a:pt x="1274" y="11321"/>
                    <a:pt x="1593" y="11958"/>
                  </a:cubicBezTo>
                  <a:cubicBezTo>
                    <a:pt x="1831" y="11958"/>
                    <a:pt x="1851" y="12356"/>
                    <a:pt x="2030" y="12455"/>
                  </a:cubicBezTo>
                  <a:cubicBezTo>
                    <a:pt x="2249" y="12376"/>
                    <a:pt x="2090" y="12137"/>
                    <a:pt x="2090" y="11958"/>
                  </a:cubicBezTo>
                  <a:cubicBezTo>
                    <a:pt x="2030" y="11859"/>
                    <a:pt x="2329" y="11918"/>
                    <a:pt x="2189" y="11779"/>
                  </a:cubicBezTo>
                  <a:cubicBezTo>
                    <a:pt x="2170" y="11600"/>
                    <a:pt x="2070" y="11520"/>
                    <a:pt x="1991" y="114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5"/>
            <p:cNvSpPr/>
            <p:nvPr/>
          </p:nvSpPr>
          <p:spPr>
            <a:xfrm>
              <a:off x="549975" y="474400"/>
              <a:ext cx="272625" cy="588450"/>
            </a:xfrm>
            <a:custGeom>
              <a:avLst/>
              <a:gdLst/>
              <a:ahLst/>
              <a:cxnLst/>
              <a:rect l="l" t="t" r="r" b="b"/>
              <a:pathLst>
                <a:path w="10905" h="23538" extrusionOk="0">
                  <a:moveTo>
                    <a:pt x="3901" y="20494"/>
                  </a:moveTo>
                  <a:cubicBezTo>
                    <a:pt x="3960" y="20554"/>
                    <a:pt x="4020" y="20534"/>
                    <a:pt x="4060" y="20573"/>
                  </a:cubicBezTo>
                  <a:cubicBezTo>
                    <a:pt x="4279" y="20713"/>
                    <a:pt x="4378" y="20872"/>
                    <a:pt x="4498" y="20951"/>
                  </a:cubicBezTo>
                  <a:cubicBezTo>
                    <a:pt x="4597" y="21031"/>
                    <a:pt x="4637" y="21031"/>
                    <a:pt x="4677" y="21051"/>
                  </a:cubicBezTo>
                  <a:cubicBezTo>
                    <a:pt x="4716" y="21071"/>
                    <a:pt x="4677" y="21111"/>
                    <a:pt x="4716" y="21131"/>
                  </a:cubicBezTo>
                  <a:cubicBezTo>
                    <a:pt x="5074" y="21409"/>
                    <a:pt x="5532" y="21688"/>
                    <a:pt x="5910" y="21926"/>
                  </a:cubicBezTo>
                  <a:cubicBezTo>
                    <a:pt x="6010" y="21966"/>
                    <a:pt x="6129" y="22086"/>
                    <a:pt x="6228" y="22165"/>
                  </a:cubicBezTo>
                  <a:cubicBezTo>
                    <a:pt x="6348" y="22245"/>
                    <a:pt x="6487" y="22324"/>
                    <a:pt x="6626" y="22384"/>
                  </a:cubicBezTo>
                  <a:cubicBezTo>
                    <a:pt x="7104" y="22603"/>
                    <a:pt x="7641" y="22722"/>
                    <a:pt x="8019" y="22842"/>
                  </a:cubicBezTo>
                  <a:cubicBezTo>
                    <a:pt x="8059" y="22861"/>
                    <a:pt x="8039" y="22901"/>
                    <a:pt x="8079" y="22921"/>
                  </a:cubicBezTo>
                  <a:cubicBezTo>
                    <a:pt x="8119" y="22941"/>
                    <a:pt x="8139" y="22901"/>
                    <a:pt x="8198" y="22901"/>
                  </a:cubicBezTo>
                  <a:cubicBezTo>
                    <a:pt x="8616" y="23041"/>
                    <a:pt x="8934" y="23080"/>
                    <a:pt x="9312" y="23160"/>
                  </a:cubicBezTo>
                  <a:cubicBezTo>
                    <a:pt x="9611" y="23240"/>
                    <a:pt x="9909" y="23438"/>
                    <a:pt x="10228" y="23359"/>
                  </a:cubicBezTo>
                  <a:cubicBezTo>
                    <a:pt x="10367" y="23538"/>
                    <a:pt x="10586" y="23498"/>
                    <a:pt x="10765" y="23399"/>
                  </a:cubicBezTo>
                  <a:cubicBezTo>
                    <a:pt x="10745" y="23160"/>
                    <a:pt x="10884" y="23041"/>
                    <a:pt x="10904" y="22682"/>
                  </a:cubicBezTo>
                  <a:cubicBezTo>
                    <a:pt x="10864" y="22424"/>
                    <a:pt x="10566" y="22424"/>
                    <a:pt x="10446" y="22205"/>
                  </a:cubicBezTo>
                  <a:cubicBezTo>
                    <a:pt x="10327" y="22304"/>
                    <a:pt x="10248" y="22145"/>
                    <a:pt x="10168" y="22145"/>
                  </a:cubicBezTo>
                  <a:cubicBezTo>
                    <a:pt x="10088" y="22145"/>
                    <a:pt x="10009" y="22185"/>
                    <a:pt x="9929" y="22185"/>
                  </a:cubicBezTo>
                  <a:cubicBezTo>
                    <a:pt x="9671" y="22205"/>
                    <a:pt x="9511" y="22066"/>
                    <a:pt x="9332" y="22006"/>
                  </a:cubicBezTo>
                  <a:cubicBezTo>
                    <a:pt x="9113" y="21966"/>
                    <a:pt x="8875" y="21946"/>
                    <a:pt x="8656" y="21887"/>
                  </a:cubicBezTo>
                  <a:cubicBezTo>
                    <a:pt x="8497" y="21867"/>
                    <a:pt x="8278" y="21747"/>
                    <a:pt x="8119" y="21747"/>
                  </a:cubicBezTo>
                  <a:cubicBezTo>
                    <a:pt x="8119" y="21747"/>
                    <a:pt x="8059" y="21827"/>
                    <a:pt x="8039" y="21827"/>
                  </a:cubicBezTo>
                  <a:cubicBezTo>
                    <a:pt x="7920" y="21867"/>
                    <a:pt x="7860" y="21688"/>
                    <a:pt x="7780" y="21648"/>
                  </a:cubicBezTo>
                  <a:cubicBezTo>
                    <a:pt x="7581" y="21548"/>
                    <a:pt x="7382" y="21509"/>
                    <a:pt x="7203" y="21429"/>
                  </a:cubicBezTo>
                  <a:cubicBezTo>
                    <a:pt x="6905" y="21310"/>
                    <a:pt x="6626" y="21210"/>
                    <a:pt x="6388" y="21031"/>
                  </a:cubicBezTo>
                  <a:cubicBezTo>
                    <a:pt x="6268" y="20932"/>
                    <a:pt x="6169" y="20772"/>
                    <a:pt x="6049" y="20693"/>
                  </a:cubicBezTo>
                  <a:cubicBezTo>
                    <a:pt x="5870" y="20554"/>
                    <a:pt x="5632" y="20474"/>
                    <a:pt x="5433" y="20355"/>
                  </a:cubicBezTo>
                  <a:cubicBezTo>
                    <a:pt x="4955" y="20096"/>
                    <a:pt x="4537" y="19778"/>
                    <a:pt x="4219" y="19320"/>
                  </a:cubicBezTo>
                  <a:cubicBezTo>
                    <a:pt x="4100" y="19280"/>
                    <a:pt x="3980" y="19201"/>
                    <a:pt x="3861" y="19141"/>
                  </a:cubicBezTo>
                  <a:cubicBezTo>
                    <a:pt x="3841" y="19022"/>
                    <a:pt x="3761" y="19002"/>
                    <a:pt x="3682" y="18922"/>
                  </a:cubicBezTo>
                  <a:cubicBezTo>
                    <a:pt x="3582" y="18823"/>
                    <a:pt x="3483" y="18683"/>
                    <a:pt x="3363" y="18544"/>
                  </a:cubicBezTo>
                  <a:cubicBezTo>
                    <a:pt x="3264" y="18405"/>
                    <a:pt x="3145" y="18265"/>
                    <a:pt x="3005" y="18146"/>
                  </a:cubicBezTo>
                  <a:cubicBezTo>
                    <a:pt x="3025" y="17828"/>
                    <a:pt x="2846" y="17629"/>
                    <a:pt x="2667" y="17410"/>
                  </a:cubicBezTo>
                  <a:cubicBezTo>
                    <a:pt x="2428" y="17171"/>
                    <a:pt x="2150" y="16714"/>
                    <a:pt x="2010" y="16455"/>
                  </a:cubicBezTo>
                  <a:cubicBezTo>
                    <a:pt x="1971" y="16395"/>
                    <a:pt x="2030" y="16355"/>
                    <a:pt x="2010" y="16336"/>
                  </a:cubicBezTo>
                  <a:cubicBezTo>
                    <a:pt x="1951" y="16196"/>
                    <a:pt x="1871" y="16057"/>
                    <a:pt x="1812" y="15918"/>
                  </a:cubicBezTo>
                  <a:cubicBezTo>
                    <a:pt x="1672" y="15540"/>
                    <a:pt x="1573" y="15142"/>
                    <a:pt x="1414" y="14784"/>
                  </a:cubicBezTo>
                  <a:cubicBezTo>
                    <a:pt x="1553" y="14644"/>
                    <a:pt x="1354" y="14505"/>
                    <a:pt x="1334" y="14386"/>
                  </a:cubicBezTo>
                  <a:cubicBezTo>
                    <a:pt x="1274" y="14107"/>
                    <a:pt x="1274" y="13848"/>
                    <a:pt x="1215" y="13570"/>
                  </a:cubicBezTo>
                  <a:cubicBezTo>
                    <a:pt x="1155" y="13331"/>
                    <a:pt x="1155" y="13132"/>
                    <a:pt x="1155" y="12933"/>
                  </a:cubicBezTo>
                  <a:cubicBezTo>
                    <a:pt x="1115" y="12555"/>
                    <a:pt x="1036" y="12277"/>
                    <a:pt x="996" y="11978"/>
                  </a:cubicBezTo>
                  <a:cubicBezTo>
                    <a:pt x="976" y="11859"/>
                    <a:pt x="1016" y="11759"/>
                    <a:pt x="996" y="11660"/>
                  </a:cubicBezTo>
                  <a:cubicBezTo>
                    <a:pt x="976" y="11560"/>
                    <a:pt x="896" y="11461"/>
                    <a:pt x="896" y="11361"/>
                  </a:cubicBezTo>
                  <a:cubicBezTo>
                    <a:pt x="896" y="11282"/>
                    <a:pt x="936" y="11182"/>
                    <a:pt x="956" y="11083"/>
                  </a:cubicBezTo>
                  <a:cubicBezTo>
                    <a:pt x="956" y="10884"/>
                    <a:pt x="956" y="10685"/>
                    <a:pt x="916" y="10566"/>
                  </a:cubicBezTo>
                  <a:cubicBezTo>
                    <a:pt x="916" y="10506"/>
                    <a:pt x="936" y="10387"/>
                    <a:pt x="936" y="10387"/>
                  </a:cubicBezTo>
                  <a:cubicBezTo>
                    <a:pt x="916" y="10227"/>
                    <a:pt x="856" y="10088"/>
                    <a:pt x="856" y="9949"/>
                  </a:cubicBezTo>
                  <a:cubicBezTo>
                    <a:pt x="876" y="9849"/>
                    <a:pt x="956" y="9750"/>
                    <a:pt x="956" y="9630"/>
                  </a:cubicBezTo>
                  <a:cubicBezTo>
                    <a:pt x="956" y="9451"/>
                    <a:pt x="856" y="9233"/>
                    <a:pt x="856" y="9054"/>
                  </a:cubicBezTo>
                  <a:cubicBezTo>
                    <a:pt x="856" y="8755"/>
                    <a:pt x="996" y="8496"/>
                    <a:pt x="956" y="8238"/>
                  </a:cubicBezTo>
                  <a:cubicBezTo>
                    <a:pt x="717" y="8158"/>
                    <a:pt x="996" y="8178"/>
                    <a:pt x="1016" y="8138"/>
                  </a:cubicBezTo>
                  <a:cubicBezTo>
                    <a:pt x="1036" y="8098"/>
                    <a:pt x="996" y="7979"/>
                    <a:pt x="1016" y="7919"/>
                  </a:cubicBezTo>
                  <a:cubicBezTo>
                    <a:pt x="1055" y="7621"/>
                    <a:pt x="1055" y="7263"/>
                    <a:pt x="976" y="7084"/>
                  </a:cubicBezTo>
                  <a:cubicBezTo>
                    <a:pt x="1155" y="6447"/>
                    <a:pt x="1394" y="5552"/>
                    <a:pt x="1235" y="4915"/>
                  </a:cubicBezTo>
                  <a:cubicBezTo>
                    <a:pt x="1354" y="4915"/>
                    <a:pt x="1294" y="4796"/>
                    <a:pt x="1294" y="4756"/>
                  </a:cubicBezTo>
                  <a:cubicBezTo>
                    <a:pt x="1374" y="4477"/>
                    <a:pt x="1573" y="4239"/>
                    <a:pt x="1652" y="4060"/>
                  </a:cubicBezTo>
                  <a:cubicBezTo>
                    <a:pt x="1672" y="4000"/>
                    <a:pt x="1652" y="3920"/>
                    <a:pt x="1692" y="3861"/>
                  </a:cubicBezTo>
                  <a:cubicBezTo>
                    <a:pt x="1871" y="3542"/>
                    <a:pt x="2090" y="3224"/>
                    <a:pt x="2269" y="2886"/>
                  </a:cubicBezTo>
                  <a:cubicBezTo>
                    <a:pt x="2349" y="2727"/>
                    <a:pt x="2408" y="2528"/>
                    <a:pt x="2508" y="2289"/>
                  </a:cubicBezTo>
                  <a:cubicBezTo>
                    <a:pt x="2548" y="2189"/>
                    <a:pt x="2607" y="2110"/>
                    <a:pt x="2627" y="2090"/>
                  </a:cubicBezTo>
                  <a:cubicBezTo>
                    <a:pt x="2667" y="2030"/>
                    <a:pt x="2687" y="1951"/>
                    <a:pt x="2727" y="1871"/>
                  </a:cubicBezTo>
                  <a:cubicBezTo>
                    <a:pt x="2806" y="1592"/>
                    <a:pt x="3025" y="1354"/>
                    <a:pt x="3125" y="1115"/>
                  </a:cubicBezTo>
                  <a:cubicBezTo>
                    <a:pt x="3145" y="1075"/>
                    <a:pt x="3125" y="996"/>
                    <a:pt x="3145" y="936"/>
                  </a:cubicBezTo>
                  <a:cubicBezTo>
                    <a:pt x="3184" y="797"/>
                    <a:pt x="3264" y="677"/>
                    <a:pt x="3284" y="618"/>
                  </a:cubicBezTo>
                  <a:cubicBezTo>
                    <a:pt x="3284" y="478"/>
                    <a:pt x="3423" y="399"/>
                    <a:pt x="3383" y="259"/>
                  </a:cubicBezTo>
                  <a:cubicBezTo>
                    <a:pt x="3483" y="299"/>
                    <a:pt x="3622" y="80"/>
                    <a:pt x="3463" y="1"/>
                  </a:cubicBezTo>
                  <a:cubicBezTo>
                    <a:pt x="3204" y="120"/>
                    <a:pt x="2985" y="498"/>
                    <a:pt x="2727" y="538"/>
                  </a:cubicBezTo>
                  <a:cubicBezTo>
                    <a:pt x="2806" y="836"/>
                    <a:pt x="2508" y="916"/>
                    <a:pt x="2309" y="1175"/>
                  </a:cubicBezTo>
                  <a:cubicBezTo>
                    <a:pt x="2249" y="1254"/>
                    <a:pt x="2229" y="1393"/>
                    <a:pt x="2150" y="1473"/>
                  </a:cubicBezTo>
                  <a:cubicBezTo>
                    <a:pt x="2070" y="1592"/>
                    <a:pt x="1931" y="1692"/>
                    <a:pt x="1871" y="1811"/>
                  </a:cubicBezTo>
                  <a:cubicBezTo>
                    <a:pt x="1812" y="1911"/>
                    <a:pt x="1812" y="2070"/>
                    <a:pt x="1772" y="2169"/>
                  </a:cubicBezTo>
                  <a:cubicBezTo>
                    <a:pt x="1613" y="2547"/>
                    <a:pt x="1354" y="2786"/>
                    <a:pt x="1374" y="3085"/>
                  </a:cubicBezTo>
                  <a:cubicBezTo>
                    <a:pt x="1215" y="3184"/>
                    <a:pt x="1274" y="3363"/>
                    <a:pt x="1274" y="3522"/>
                  </a:cubicBezTo>
                  <a:cubicBezTo>
                    <a:pt x="1155" y="3761"/>
                    <a:pt x="1175" y="3801"/>
                    <a:pt x="1115" y="3980"/>
                  </a:cubicBezTo>
                  <a:cubicBezTo>
                    <a:pt x="1215" y="4398"/>
                    <a:pt x="956" y="4696"/>
                    <a:pt x="797" y="5054"/>
                  </a:cubicBezTo>
                  <a:cubicBezTo>
                    <a:pt x="558" y="5572"/>
                    <a:pt x="518" y="6089"/>
                    <a:pt x="379" y="6467"/>
                  </a:cubicBezTo>
                  <a:cubicBezTo>
                    <a:pt x="478" y="6905"/>
                    <a:pt x="220" y="7323"/>
                    <a:pt x="339" y="7740"/>
                  </a:cubicBezTo>
                  <a:cubicBezTo>
                    <a:pt x="120" y="7860"/>
                    <a:pt x="100" y="8357"/>
                    <a:pt x="200" y="8556"/>
                  </a:cubicBezTo>
                  <a:cubicBezTo>
                    <a:pt x="1" y="8735"/>
                    <a:pt x="120" y="8994"/>
                    <a:pt x="100" y="9252"/>
                  </a:cubicBezTo>
                  <a:cubicBezTo>
                    <a:pt x="81" y="9312"/>
                    <a:pt x="81" y="9392"/>
                    <a:pt x="61" y="9471"/>
                  </a:cubicBezTo>
                  <a:cubicBezTo>
                    <a:pt x="21" y="9750"/>
                    <a:pt x="81" y="10367"/>
                    <a:pt x="81" y="10546"/>
                  </a:cubicBezTo>
                  <a:cubicBezTo>
                    <a:pt x="61" y="10924"/>
                    <a:pt x="81" y="11242"/>
                    <a:pt x="200" y="11541"/>
                  </a:cubicBezTo>
                  <a:cubicBezTo>
                    <a:pt x="61" y="11600"/>
                    <a:pt x="160" y="11720"/>
                    <a:pt x="160" y="11799"/>
                  </a:cubicBezTo>
                  <a:cubicBezTo>
                    <a:pt x="120" y="12098"/>
                    <a:pt x="160" y="12356"/>
                    <a:pt x="180" y="12615"/>
                  </a:cubicBezTo>
                  <a:cubicBezTo>
                    <a:pt x="180" y="12814"/>
                    <a:pt x="100" y="13033"/>
                    <a:pt x="120" y="13232"/>
                  </a:cubicBezTo>
                  <a:cubicBezTo>
                    <a:pt x="120" y="13272"/>
                    <a:pt x="160" y="13291"/>
                    <a:pt x="180" y="13351"/>
                  </a:cubicBezTo>
                  <a:cubicBezTo>
                    <a:pt x="200" y="13411"/>
                    <a:pt x="140" y="13490"/>
                    <a:pt x="140" y="13510"/>
                  </a:cubicBezTo>
                  <a:cubicBezTo>
                    <a:pt x="200" y="13848"/>
                    <a:pt x="319" y="14187"/>
                    <a:pt x="399" y="14525"/>
                  </a:cubicBezTo>
                  <a:cubicBezTo>
                    <a:pt x="439" y="14724"/>
                    <a:pt x="399" y="14943"/>
                    <a:pt x="459" y="15142"/>
                  </a:cubicBezTo>
                  <a:cubicBezTo>
                    <a:pt x="518" y="15341"/>
                    <a:pt x="658" y="15520"/>
                    <a:pt x="717" y="15699"/>
                  </a:cubicBezTo>
                  <a:cubicBezTo>
                    <a:pt x="737" y="15798"/>
                    <a:pt x="737" y="15938"/>
                    <a:pt x="757" y="16057"/>
                  </a:cubicBezTo>
                  <a:cubicBezTo>
                    <a:pt x="797" y="16196"/>
                    <a:pt x="837" y="16336"/>
                    <a:pt x="896" y="16475"/>
                  </a:cubicBezTo>
                  <a:cubicBezTo>
                    <a:pt x="1016" y="16793"/>
                    <a:pt x="1135" y="17111"/>
                    <a:pt x="1314" y="17410"/>
                  </a:cubicBezTo>
                  <a:cubicBezTo>
                    <a:pt x="1394" y="17569"/>
                    <a:pt x="1553" y="17768"/>
                    <a:pt x="1593" y="17868"/>
                  </a:cubicBezTo>
                  <a:cubicBezTo>
                    <a:pt x="1593" y="17907"/>
                    <a:pt x="1672" y="17907"/>
                    <a:pt x="1672" y="17927"/>
                  </a:cubicBezTo>
                  <a:cubicBezTo>
                    <a:pt x="1712" y="18007"/>
                    <a:pt x="1752" y="18106"/>
                    <a:pt x="1812" y="18166"/>
                  </a:cubicBezTo>
                  <a:cubicBezTo>
                    <a:pt x="1851" y="18246"/>
                    <a:pt x="1951" y="18265"/>
                    <a:pt x="1991" y="18305"/>
                  </a:cubicBezTo>
                  <a:cubicBezTo>
                    <a:pt x="2190" y="18524"/>
                    <a:pt x="2607" y="19022"/>
                    <a:pt x="2568" y="19101"/>
                  </a:cubicBezTo>
                  <a:cubicBezTo>
                    <a:pt x="2548" y="19141"/>
                    <a:pt x="2647" y="19121"/>
                    <a:pt x="2647" y="19121"/>
                  </a:cubicBezTo>
                  <a:cubicBezTo>
                    <a:pt x="2667" y="19141"/>
                    <a:pt x="2707" y="19201"/>
                    <a:pt x="2747" y="19240"/>
                  </a:cubicBezTo>
                  <a:cubicBezTo>
                    <a:pt x="2826" y="19380"/>
                    <a:pt x="2886" y="19539"/>
                    <a:pt x="3005" y="19678"/>
                  </a:cubicBezTo>
                  <a:cubicBezTo>
                    <a:pt x="3105" y="19778"/>
                    <a:pt x="3264" y="19837"/>
                    <a:pt x="3363" y="19937"/>
                  </a:cubicBezTo>
                  <a:cubicBezTo>
                    <a:pt x="3443" y="20016"/>
                    <a:pt x="3463" y="20136"/>
                    <a:pt x="3542" y="20215"/>
                  </a:cubicBezTo>
                  <a:cubicBezTo>
                    <a:pt x="3622" y="20295"/>
                    <a:pt x="3761" y="20295"/>
                    <a:pt x="3841" y="20374"/>
                  </a:cubicBezTo>
                  <a:cubicBezTo>
                    <a:pt x="3841" y="20374"/>
                    <a:pt x="3861" y="20454"/>
                    <a:pt x="3901" y="20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4" name="Google Shape;824;p45"/>
          <p:cNvSpPr/>
          <p:nvPr/>
        </p:nvSpPr>
        <p:spPr>
          <a:xfrm>
            <a:off x="159391" y="210372"/>
            <a:ext cx="8843168" cy="4947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5" name="Google Shape;825;p45"/>
          <p:cNvGrpSpPr/>
          <p:nvPr/>
        </p:nvGrpSpPr>
        <p:grpSpPr>
          <a:xfrm>
            <a:off x="5622860" y="4304394"/>
            <a:ext cx="971096" cy="494681"/>
            <a:chOff x="2094425" y="748900"/>
            <a:chExt cx="887900" cy="452300"/>
          </a:xfrm>
        </p:grpSpPr>
        <p:sp>
          <p:nvSpPr>
            <p:cNvPr id="826" name="Google Shape;826;p45"/>
            <p:cNvSpPr/>
            <p:nvPr/>
          </p:nvSpPr>
          <p:spPr>
            <a:xfrm>
              <a:off x="2094425" y="748900"/>
              <a:ext cx="887900" cy="419450"/>
            </a:xfrm>
            <a:custGeom>
              <a:avLst/>
              <a:gdLst/>
              <a:ahLst/>
              <a:cxnLst/>
              <a:rect l="l" t="t" r="r" b="b"/>
              <a:pathLst>
                <a:path w="35516" h="16778" extrusionOk="0">
                  <a:moveTo>
                    <a:pt x="18732" y="0"/>
                  </a:moveTo>
                  <a:cubicBezTo>
                    <a:pt x="17804" y="0"/>
                    <a:pt x="16865" y="68"/>
                    <a:pt x="15918" y="202"/>
                  </a:cubicBezTo>
                  <a:cubicBezTo>
                    <a:pt x="14724" y="362"/>
                    <a:pt x="13570" y="640"/>
                    <a:pt x="12456" y="1038"/>
                  </a:cubicBezTo>
                  <a:cubicBezTo>
                    <a:pt x="8397" y="2451"/>
                    <a:pt x="5154" y="4918"/>
                    <a:pt x="2766" y="8499"/>
                  </a:cubicBezTo>
                  <a:cubicBezTo>
                    <a:pt x="1234" y="10787"/>
                    <a:pt x="319" y="13314"/>
                    <a:pt x="21" y="16060"/>
                  </a:cubicBezTo>
                  <a:cubicBezTo>
                    <a:pt x="1" y="16159"/>
                    <a:pt x="1" y="16279"/>
                    <a:pt x="1" y="16378"/>
                  </a:cubicBezTo>
                  <a:cubicBezTo>
                    <a:pt x="21" y="16617"/>
                    <a:pt x="200" y="16756"/>
                    <a:pt x="419" y="16776"/>
                  </a:cubicBezTo>
                  <a:cubicBezTo>
                    <a:pt x="431" y="16777"/>
                    <a:pt x="444" y="16778"/>
                    <a:pt x="456" y="16778"/>
                  </a:cubicBezTo>
                  <a:cubicBezTo>
                    <a:pt x="640" y="16778"/>
                    <a:pt x="800" y="16643"/>
                    <a:pt x="856" y="16438"/>
                  </a:cubicBezTo>
                  <a:cubicBezTo>
                    <a:pt x="896" y="16338"/>
                    <a:pt x="896" y="16239"/>
                    <a:pt x="916" y="16139"/>
                  </a:cubicBezTo>
                  <a:cubicBezTo>
                    <a:pt x="1294" y="12737"/>
                    <a:pt x="2627" y="9753"/>
                    <a:pt x="4875" y="7206"/>
                  </a:cubicBezTo>
                  <a:cubicBezTo>
                    <a:pt x="8377" y="3227"/>
                    <a:pt x="12814" y="1138"/>
                    <a:pt x="18106" y="919"/>
                  </a:cubicBezTo>
                  <a:cubicBezTo>
                    <a:pt x="18349" y="908"/>
                    <a:pt x="18591" y="903"/>
                    <a:pt x="18831" y="903"/>
                  </a:cubicBezTo>
                  <a:cubicBezTo>
                    <a:pt x="20902" y="903"/>
                    <a:pt x="22908" y="1286"/>
                    <a:pt x="24851" y="2053"/>
                  </a:cubicBezTo>
                  <a:cubicBezTo>
                    <a:pt x="28492" y="3485"/>
                    <a:pt x="31278" y="5893"/>
                    <a:pt x="33068" y="9394"/>
                  </a:cubicBezTo>
                  <a:cubicBezTo>
                    <a:pt x="33904" y="11006"/>
                    <a:pt x="34401" y="12697"/>
                    <a:pt x="34561" y="14488"/>
                  </a:cubicBezTo>
                  <a:cubicBezTo>
                    <a:pt x="34581" y="14667"/>
                    <a:pt x="34600" y="14846"/>
                    <a:pt x="34620" y="15025"/>
                  </a:cubicBezTo>
                  <a:cubicBezTo>
                    <a:pt x="34620" y="15105"/>
                    <a:pt x="34640" y="15204"/>
                    <a:pt x="34680" y="15284"/>
                  </a:cubicBezTo>
                  <a:cubicBezTo>
                    <a:pt x="34740" y="15463"/>
                    <a:pt x="34899" y="15562"/>
                    <a:pt x="35098" y="15562"/>
                  </a:cubicBezTo>
                  <a:cubicBezTo>
                    <a:pt x="35277" y="15542"/>
                    <a:pt x="35436" y="15443"/>
                    <a:pt x="35456" y="15224"/>
                  </a:cubicBezTo>
                  <a:cubicBezTo>
                    <a:pt x="35496" y="14926"/>
                    <a:pt x="35516" y="14627"/>
                    <a:pt x="35476" y="14309"/>
                  </a:cubicBezTo>
                  <a:cubicBezTo>
                    <a:pt x="35317" y="12836"/>
                    <a:pt x="34939" y="11404"/>
                    <a:pt x="34362" y="10031"/>
                  </a:cubicBezTo>
                  <a:cubicBezTo>
                    <a:pt x="32889" y="6549"/>
                    <a:pt x="30482" y="3923"/>
                    <a:pt x="27159" y="2132"/>
                  </a:cubicBezTo>
                  <a:cubicBezTo>
                    <a:pt x="24485" y="682"/>
                    <a:pt x="21661" y="0"/>
                    <a:pt x="187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5"/>
            <p:cNvSpPr/>
            <p:nvPr/>
          </p:nvSpPr>
          <p:spPr>
            <a:xfrm>
              <a:off x="2180475" y="835350"/>
              <a:ext cx="733700" cy="337425"/>
            </a:xfrm>
            <a:custGeom>
              <a:avLst/>
              <a:gdLst/>
              <a:ahLst/>
              <a:cxnLst/>
              <a:rect l="l" t="t" r="r" b="b"/>
              <a:pathLst>
                <a:path w="29348" h="13497" extrusionOk="0">
                  <a:moveTo>
                    <a:pt x="15085" y="1"/>
                  </a:moveTo>
                  <a:cubicBezTo>
                    <a:pt x="14631" y="1"/>
                    <a:pt x="14172" y="23"/>
                    <a:pt x="13709" y="67"/>
                  </a:cubicBezTo>
                  <a:cubicBezTo>
                    <a:pt x="11362" y="286"/>
                    <a:pt x="9173" y="1102"/>
                    <a:pt x="7223" y="2435"/>
                  </a:cubicBezTo>
                  <a:cubicBezTo>
                    <a:pt x="3483" y="4962"/>
                    <a:pt x="1195" y="8503"/>
                    <a:pt x="41" y="12821"/>
                  </a:cubicBezTo>
                  <a:cubicBezTo>
                    <a:pt x="1" y="12920"/>
                    <a:pt x="1" y="13020"/>
                    <a:pt x="1" y="13099"/>
                  </a:cubicBezTo>
                  <a:cubicBezTo>
                    <a:pt x="31" y="13336"/>
                    <a:pt x="226" y="13496"/>
                    <a:pt x="431" y="13496"/>
                  </a:cubicBezTo>
                  <a:cubicBezTo>
                    <a:pt x="501" y="13496"/>
                    <a:pt x="572" y="13478"/>
                    <a:pt x="638" y="13437"/>
                  </a:cubicBezTo>
                  <a:cubicBezTo>
                    <a:pt x="757" y="13358"/>
                    <a:pt x="837" y="13218"/>
                    <a:pt x="896" y="13079"/>
                  </a:cubicBezTo>
                  <a:cubicBezTo>
                    <a:pt x="976" y="12880"/>
                    <a:pt x="1016" y="12641"/>
                    <a:pt x="1075" y="12423"/>
                  </a:cubicBezTo>
                  <a:cubicBezTo>
                    <a:pt x="2010" y="9378"/>
                    <a:pt x="3562" y="6712"/>
                    <a:pt x="5930" y="4564"/>
                  </a:cubicBezTo>
                  <a:cubicBezTo>
                    <a:pt x="8019" y="2673"/>
                    <a:pt x="10446" y="1480"/>
                    <a:pt x="13292" y="1042"/>
                  </a:cubicBezTo>
                  <a:cubicBezTo>
                    <a:pt x="13899" y="955"/>
                    <a:pt x="14505" y="912"/>
                    <a:pt x="15108" y="912"/>
                  </a:cubicBezTo>
                  <a:cubicBezTo>
                    <a:pt x="16856" y="912"/>
                    <a:pt x="18579" y="1277"/>
                    <a:pt x="20235" y="2017"/>
                  </a:cubicBezTo>
                  <a:cubicBezTo>
                    <a:pt x="23180" y="3350"/>
                    <a:pt x="25349" y="5519"/>
                    <a:pt x="26921" y="8304"/>
                  </a:cubicBezTo>
                  <a:cubicBezTo>
                    <a:pt x="27557" y="9438"/>
                    <a:pt x="28035" y="10632"/>
                    <a:pt x="28413" y="11885"/>
                  </a:cubicBezTo>
                  <a:cubicBezTo>
                    <a:pt x="28433" y="12005"/>
                    <a:pt x="28492" y="12124"/>
                    <a:pt x="28572" y="12224"/>
                  </a:cubicBezTo>
                  <a:cubicBezTo>
                    <a:pt x="28656" y="12350"/>
                    <a:pt x="28771" y="12417"/>
                    <a:pt x="28901" y="12417"/>
                  </a:cubicBezTo>
                  <a:cubicBezTo>
                    <a:pt x="28955" y="12417"/>
                    <a:pt x="29011" y="12406"/>
                    <a:pt x="29069" y="12383"/>
                  </a:cubicBezTo>
                  <a:cubicBezTo>
                    <a:pt x="29228" y="12323"/>
                    <a:pt x="29348" y="12184"/>
                    <a:pt x="29308" y="11965"/>
                  </a:cubicBezTo>
                  <a:cubicBezTo>
                    <a:pt x="29288" y="11706"/>
                    <a:pt x="29268" y="11428"/>
                    <a:pt x="29169" y="11189"/>
                  </a:cubicBezTo>
                  <a:cubicBezTo>
                    <a:pt x="28811" y="10274"/>
                    <a:pt x="28472" y="9339"/>
                    <a:pt x="28035" y="8463"/>
                  </a:cubicBezTo>
                  <a:cubicBezTo>
                    <a:pt x="26622" y="5658"/>
                    <a:pt x="24613" y="3410"/>
                    <a:pt x="21867" y="1838"/>
                  </a:cubicBezTo>
                  <a:cubicBezTo>
                    <a:pt x="19743" y="617"/>
                    <a:pt x="17478" y="1"/>
                    <a:pt x="150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5"/>
            <p:cNvSpPr/>
            <p:nvPr/>
          </p:nvSpPr>
          <p:spPr>
            <a:xfrm>
              <a:off x="2263050" y="935600"/>
              <a:ext cx="563600" cy="236375"/>
            </a:xfrm>
            <a:custGeom>
              <a:avLst/>
              <a:gdLst/>
              <a:ahLst/>
              <a:cxnLst/>
              <a:rect l="l" t="t" r="r" b="b"/>
              <a:pathLst>
                <a:path w="22544" h="9455" extrusionOk="0">
                  <a:moveTo>
                    <a:pt x="11757" y="0"/>
                  </a:moveTo>
                  <a:cubicBezTo>
                    <a:pt x="11389" y="0"/>
                    <a:pt x="11018" y="19"/>
                    <a:pt x="10645" y="56"/>
                  </a:cubicBezTo>
                  <a:cubicBezTo>
                    <a:pt x="8397" y="394"/>
                    <a:pt x="6706" y="1031"/>
                    <a:pt x="5333" y="1946"/>
                  </a:cubicBezTo>
                  <a:cubicBezTo>
                    <a:pt x="2826" y="3598"/>
                    <a:pt x="1135" y="5866"/>
                    <a:pt x="120" y="8671"/>
                  </a:cubicBezTo>
                  <a:cubicBezTo>
                    <a:pt x="80" y="8751"/>
                    <a:pt x="60" y="8811"/>
                    <a:pt x="40" y="8890"/>
                  </a:cubicBezTo>
                  <a:cubicBezTo>
                    <a:pt x="1" y="9129"/>
                    <a:pt x="120" y="9348"/>
                    <a:pt x="319" y="9427"/>
                  </a:cubicBezTo>
                  <a:cubicBezTo>
                    <a:pt x="370" y="9446"/>
                    <a:pt x="421" y="9455"/>
                    <a:pt x="472" y="9455"/>
                  </a:cubicBezTo>
                  <a:cubicBezTo>
                    <a:pt x="641" y="9455"/>
                    <a:pt x="800" y="9357"/>
                    <a:pt x="876" y="9189"/>
                  </a:cubicBezTo>
                  <a:cubicBezTo>
                    <a:pt x="936" y="9069"/>
                    <a:pt x="976" y="8950"/>
                    <a:pt x="1015" y="8830"/>
                  </a:cubicBezTo>
                  <a:cubicBezTo>
                    <a:pt x="1851" y="6582"/>
                    <a:pt x="3184" y="4692"/>
                    <a:pt x="5094" y="3220"/>
                  </a:cubicBezTo>
                  <a:cubicBezTo>
                    <a:pt x="7000" y="1746"/>
                    <a:pt x="9159" y="951"/>
                    <a:pt x="11570" y="951"/>
                  </a:cubicBezTo>
                  <a:cubicBezTo>
                    <a:pt x="11600" y="951"/>
                    <a:pt x="11630" y="951"/>
                    <a:pt x="11660" y="952"/>
                  </a:cubicBezTo>
                  <a:cubicBezTo>
                    <a:pt x="14326" y="971"/>
                    <a:pt x="16634" y="1926"/>
                    <a:pt x="18584" y="3757"/>
                  </a:cubicBezTo>
                  <a:cubicBezTo>
                    <a:pt x="19957" y="5050"/>
                    <a:pt x="20932" y="6602"/>
                    <a:pt x="21509" y="8413"/>
                  </a:cubicBezTo>
                  <a:cubicBezTo>
                    <a:pt x="21568" y="8572"/>
                    <a:pt x="21648" y="8751"/>
                    <a:pt x="21747" y="8890"/>
                  </a:cubicBezTo>
                  <a:cubicBezTo>
                    <a:pt x="21824" y="9005"/>
                    <a:pt x="21967" y="9063"/>
                    <a:pt x="22106" y="9063"/>
                  </a:cubicBezTo>
                  <a:cubicBezTo>
                    <a:pt x="22184" y="9063"/>
                    <a:pt x="22260" y="9045"/>
                    <a:pt x="22324" y="9010"/>
                  </a:cubicBezTo>
                  <a:cubicBezTo>
                    <a:pt x="22464" y="8950"/>
                    <a:pt x="22543" y="8771"/>
                    <a:pt x="22503" y="8552"/>
                  </a:cubicBezTo>
                  <a:cubicBezTo>
                    <a:pt x="22464" y="8333"/>
                    <a:pt x="22404" y="8114"/>
                    <a:pt x="22324" y="7895"/>
                  </a:cubicBezTo>
                  <a:cubicBezTo>
                    <a:pt x="21906" y="6781"/>
                    <a:pt x="21369" y="5707"/>
                    <a:pt x="20653" y="4752"/>
                  </a:cubicBezTo>
                  <a:cubicBezTo>
                    <a:pt x="18232" y="1560"/>
                    <a:pt x="15116" y="0"/>
                    <a:pt x="11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5"/>
            <p:cNvSpPr/>
            <p:nvPr/>
          </p:nvSpPr>
          <p:spPr>
            <a:xfrm>
              <a:off x="2343125" y="1024550"/>
              <a:ext cx="375575" cy="176650"/>
            </a:xfrm>
            <a:custGeom>
              <a:avLst/>
              <a:gdLst/>
              <a:ahLst/>
              <a:cxnLst/>
              <a:rect l="l" t="t" r="r" b="b"/>
              <a:pathLst>
                <a:path w="15023" h="7066" extrusionOk="0">
                  <a:moveTo>
                    <a:pt x="8034" y="1"/>
                  </a:moveTo>
                  <a:cubicBezTo>
                    <a:pt x="7582" y="1"/>
                    <a:pt x="7120" y="46"/>
                    <a:pt x="6646" y="139"/>
                  </a:cubicBezTo>
                  <a:cubicBezTo>
                    <a:pt x="5651" y="318"/>
                    <a:pt x="4756" y="736"/>
                    <a:pt x="3921" y="1293"/>
                  </a:cubicBezTo>
                  <a:cubicBezTo>
                    <a:pt x="2070" y="2567"/>
                    <a:pt x="856" y="4317"/>
                    <a:pt x="61" y="6387"/>
                  </a:cubicBezTo>
                  <a:cubicBezTo>
                    <a:pt x="41" y="6446"/>
                    <a:pt x="21" y="6506"/>
                    <a:pt x="21" y="6566"/>
                  </a:cubicBezTo>
                  <a:cubicBezTo>
                    <a:pt x="1" y="6785"/>
                    <a:pt x="140" y="6984"/>
                    <a:pt x="319" y="7043"/>
                  </a:cubicBezTo>
                  <a:cubicBezTo>
                    <a:pt x="369" y="7058"/>
                    <a:pt x="419" y="7066"/>
                    <a:pt x="467" y="7066"/>
                  </a:cubicBezTo>
                  <a:cubicBezTo>
                    <a:pt x="613" y="7066"/>
                    <a:pt x="747" y="6998"/>
                    <a:pt x="837" y="6864"/>
                  </a:cubicBezTo>
                  <a:cubicBezTo>
                    <a:pt x="896" y="6785"/>
                    <a:pt x="916" y="6685"/>
                    <a:pt x="976" y="6586"/>
                  </a:cubicBezTo>
                  <a:cubicBezTo>
                    <a:pt x="1215" y="6068"/>
                    <a:pt x="1414" y="5551"/>
                    <a:pt x="1692" y="5073"/>
                  </a:cubicBezTo>
                  <a:cubicBezTo>
                    <a:pt x="2528" y="3601"/>
                    <a:pt x="3622" y="2387"/>
                    <a:pt x="5154" y="1631"/>
                  </a:cubicBezTo>
                  <a:cubicBezTo>
                    <a:pt x="6141" y="1138"/>
                    <a:pt x="7102" y="891"/>
                    <a:pt x="8038" y="891"/>
                  </a:cubicBezTo>
                  <a:cubicBezTo>
                    <a:pt x="9330" y="891"/>
                    <a:pt x="10571" y="1362"/>
                    <a:pt x="11760" y="2308"/>
                  </a:cubicBezTo>
                  <a:cubicBezTo>
                    <a:pt x="12794" y="3124"/>
                    <a:pt x="13511" y="4198"/>
                    <a:pt x="14028" y="5392"/>
                  </a:cubicBezTo>
                  <a:cubicBezTo>
                    <a:pt x="14068" y="5511"/>
                    <a:pt x="14107" y="5611"/>
                    <a:pt x="14187" y="5710"/>
                  </a:cubicBezTo>
                  <a:cubicBezTo>
                    <a:pt x="14272" y="5851"/>
                    <a:pt x="14406" y="5932"/>
                    <a:pt x="14548" y="5932"/>
                  </a:cubicBezTo>
                  <a:cubicBezTo>
                    <a:pt x="14606" y="5932"/>
                    <a:pt x="14666" y="5918"/>
                    <a:pt x="14724" y="5889"/>
                  </a:cubicBezTo>
                  <a:cubicBezTo>
                    <a:pt x="14923" y="5810"/>
                    <a:pt x="15023" y="5611"/>
                    <a:pt x="14983" y="5372"/>
                  </a:cubicBezTo>
                  <a:cubicBezTo>
                    <a:pt x="14983" y="5332"/>
                    <a:pt x="14963" y="5272"/>
                    <a:pt x="14943" y="5213"/>
                  </a:cubicBezTo>
                  <a:cubicBezTo>
                    <a:pt x="14366" y="3800"/>
                    <a:pt x="13530" y="2586"/>
                    <a:pt x="12357" y="1612"/>
                  </a:cubicBezTo>
                  <a:cubicBezTo>
                    <a:pt x="11057" y="559"/>
                    <a:pt x="9613" y="1"/>
                    <a:pt x="80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45"/>
          <p:cNvSpPr/>
          <p:nvPr/>
        </p:nvSpPr>
        <p:spPr>
          <a:xfrm>
            <a:off x="720000" y="4239525"/>
            <a:ext cx="393256" cy="466950"/>
          </a:xfrm>
          <a:custGeom>
            <a:avLst/>
            <a:gdLst/>
            <a:ahLst/>
            <a:cxnLst/>
            <a:rect l="l" t="t" r="r" b="b"/>
            <a:pathLst>
              <a:path w="4776" h="5671" extrusionOk="0">
                <a:moveTo>
                  <a:pt x="1930" y="1294"/>
                </a:moveTo>
                <a:cubicBezTo>
                  <a:pt x="1930" y="995"/>
                  <a:pt x="1930" y="717"/>
                  <a:pt x="1930" y="438"/>
                </a:cubicBezTo>
                <a:cubicBezTo>
                  <a:pt x="1950" y="259"/>
                  <a:pt x="1930" y="0"/>
                  <a:pt x="2189" y="0"/>
                </a:cubicBezTo>
                <a:cubicBezTo>
                  <a:pt x="2268" y="20"/>
                  <a:pt x="2408" y="259"/>
                  <a:pt x="2428" y="418"/>
                </a:cubicBezTo>
                <a:cubicBezTo>
                  <a:pt x="2487" y="1015"/>
                  <a:pt x="2507" y="1612"/>
                  <a:pt x="2527" y="2209"/>
                </a:cubicBezTo>
                <a:cubicBezTo>
                  <a:pt x="2547" y="2308"/>
                  <a:pt x="2567" y="2388"/>
                  <a:pt x="2587" y="2487"/>
                </a:cubicBezTo>
                <a:cubicBezTo>
                  <a:pt x="2666" y="2428"/>
                  <a:pt x="2726" y="2368"/>
                  <a:pt x="2806" y="2308"/>
                </a:cubicBezTo>
                <a:cubicBezTo>
                  <a:pt x="3044" y="2070"/>
                  <a:pt x="3283" y="1811"/>
                  <a:pt x="3562" y="1572"/>
                </a:cubicBezTo>
                <a:cubicBezTo>
                  <a:pt x="3701" y="1433"/>
                  <a:pt x="3880" y="1234"/>
                  <a:pt x="4079" y="1433"/>
                </a:cubicBezTo>
                <a:cubicBezTo>
                  <a:pt x="4298" y="1652"/>
                  <a:pt x="4079" y="1811"/>
                  <a:pt x="3940" y="1950"/>
                </a:cubicBezTo>
                <a:cubicBezTo>
                  <a:pt x="3781" y="2109"/>
                  <a:pt x="3621" y="2249"/>
                  <a:pt x="3482" y="2408"/>
                </a:cubicBezTo>
                <a:cubicBezTo>
                  <a:pt x="3422" y="2468"/>
                  <a:pt x="3403" y="2527"/>
                  <a:pt x="3363" y="2567"/>
                </a:cubicBezTo>
                <a:cubicBezTo>
                  <a:pt x="3422" y="2587"/>
                  <a:pt x="3482" y="2607"/>
                  <a:pt x="3562" y="2607"/>
                </a:cubicBezTo>
                <a:cubicBezTo>
                  <a:pt x="3701" y="2627"/>
                  <a:pt x="3860" y="2587"/>
                  <a:pt x="3999" y="2627"/>
                </a:cubicBezTo>
                <a:cubicBezTo>
                  <a:pt x="4099" y="2666"/>
                  <a:pt x="4258" y="2746"/>
                  <a:pt x="4258" y="2865"/>
                </a:cubicBezTo>
                <a:cubicBezTo>
                  <a:pt x="4258" y="2985"/>
                  <a:pt x="4099" y="3084"/>
                  <a:pt x="3980" y="3104"/>
                </a:cubicBezTo>
                <a:cubicBezTo>
                  <a:pt x="3701" y="3164"/>
                  <a:pt x="3422" y="3164"/>
                  <a:pt x="3144" y="3204"/>
                </a:cubicBezTo>
                <a:cubicBezTo>
                  <a:pt x="3064" y="3204"/>
                  <a:pt x="3005" y="3243"/>
                  <a:pt x="2945" y="3263"/>
                </a:cubicBezTo>
                <a:cubicBezTo>
                  <a:pt x="2985" y="3303"/>
                  <a:pt x="3005" y="3383"/>
                  <a:pt x="3064" y="3423"/>
                </a:cubicBezTo>
                <a:cubicBezTo>
                  <a:pt x="3562" y="3900"/>
                  <a:pt x="4059" y="4358"/>
                  <a:pt x="4557" y="4835"/>
                </a:cubicBezTo>
                <a:cubicBezTo>
                  <a:pt x="4616" y="4875"/>
                  <a:pt x="4696" y="4935"/>
                  <a:pt x="4716" y="5014"/>
                </a:cubicBezTo>
                <a:cubicBezTo>
                  <a:pt x="4756" y="5074"/>
                  <a:pt x="4775" y="5193"/>
                  <a:pt x="4756" y="5233"/>
                </a:cubicBezTo>
                <a:cubicBezTo>
                  <a:pt x="4696" y="5293"/>
                  <a:pt x="4557" y="5352"/>
                  <a:pt x="4497" y="5333"/>
                </a:cubicBezTo>
                <a:cubicBezTo>
                  <a:pt x="4298" y="5233"/>
                  <a:pt x="4079" y="5134"/>
                  <a:pt x="3920" y="4994"/>
                </a:cubicBezTo>
                <a:cubicBezTo>
                  <a:pt x="3562" y="4676"/>
                  <a:pt x="3223" y="4318"/>
                  <a:pt x="2865" y="4000"/>
                </a:cubicBezTo>
                <a:cubicBezTo>
                  <a:pt x="2826" y="3940"/>
                  <a:pt x="2746" y="3920"/>
                  <a:pt x="2686" y="3880"/>
                </a:cubicBezTo>
                <a:cubicBezTo>
                  <a:pt x="2666" y="3960"/>
                  <a:pt x="2666" y="4019"/>
                  <a:pt x="2666" y="4099"/>
                </a:cubicBezTo>
                <a:cubicBezTo>
                  <a:pt x="2686" y="4517"/>
                  <a:pt x="2726" y="4955"/>
                  <a:pt x="2726" y="5372"/>
                </a:cubicBezTo>
                <a:cubicBezTo>
                  <a:pt x="2726" y="5472"/>
                  <a:pt x="2666" y="5651"/>
                  <a:pt x="2567" y="5671"/>
                </a:cubicBezTo>
                <a:cubicBezTo>
                  <a:pt x="2448" y="5671"/>
                  <a:pt x="2388" y="5512"/>
                  <a:pt x="2368" y="5432"/>
                </a:cubicBezTo>
                <a:cubicBezTo>
                  <a:pt x="2268" y="4994"/>
                  <a:pt x="2209" y="4577"/>
                  <a:pt x="2129" y="4139"/>
                </a:cubicBezTo>
                <a:cubicBezTo>
                  <a:pt x="2109" y="4079"/>
                  <a:pt x="2089" y="4000"/>
                  <a:pt x="2070" y="3940"/>
                </a:cubicBezTo>
                <a:cubicBezTo>
                  <a:pt x="2010" y="3980"/>
                  <a:pt x="1930" y="4019"/>
                  <a:pt x="1890" y="4079"/>
                </a:cubicBezTo>
                <a:cubicBezTo>
                  <a:pt x="1632" y="4338"/>
                  <a:pt x="1373" y="4616"/>
                  <a:pt x="1095" y="4875"/>
                </a:cubicBezTo>
                <a:cubicBezTo>
                  <a:pt x="1035" y="4955"/>
                  <a:pt x="876" y="5054"/>
                  <a:pt x="776" y="4974"/>
                </a:cubicBezTo>
                <a:cubicBezTo>
                  <a:pt x="697" y="4915"/>
                  <a:pt x="736" y="4736"/>
                  <a:pt x="796" y="4656"/>
                </a:cubicBezTo>
                <a:cubicBezTo>
                  <a:pt x="1035" y="4318"/>
                  <a:pt x="1294" y="3980"/>
                  <a:pt x="1552" y="3641"/>
                </a:cubicBezTo>
                <a:cubicBezTo>
                  <a:pt x="1572" y="3602"/>
                  <a:pt x="1592" y="3522"/>
                  <a:pt x="1632" y="3482"/>
                </a:cubicBezTo>
                <a:cubicBezTo>
                  <a:pt x="1572" y="3462"/>
                  <a:pt x="1512" y="3462"/>
                  <a:pt x="1453" y="3462"/>
                </a:cubicBezTo>
                <a:cubicBezTo>
                  <a:pt x="1095" y="3482"/>
                  <a:pt x="717" y="3502"/>
                  <a:pt x="358" y="3522"/>
                </a:cubicBezTo>
                <a:cubicBezTo>
                  <a:pt x="199" y="3522"/>
                  <a:pt x="0" y="3542"/>
                  <a:pt x="0" y="3323"/>
                </a:cubicBezTo>
                <a:cubicBezTo>
                  <a:pt x="20" y="3224"/>
                  <a:pt x="199" y="3064"/>
                  <a:pt x="319" y="3044"/>
                </a:cubicBezTo>
                <a:cubicBezTo>
                  <a:pt x="657" y="2985"/>
                  <a:pt x="995" y="2965"/>
                  <a:pt x="1313" y="2925"/>
                </a:cubicBezTo>
                <a:cubicBezTo>
                  <a:pt x="1433" y="2905"/>
                  <a:pt x="1532" y="2885"/>
                  <a:pt x="1632" y="2865"/>
                </a:cubicBezTo>
                <a:cubicBezTo>
                  <a:pt x="1572" y="2766"/>
                  <a:pt x="1512" y="2686"/>
                  <a:pt x="1433" y="2607"/>
                </a:cubicBezTo>
                <a:cubicBezTo>
                  <a:pt x="1174" y="2288"/>
                  <a:pt x="876" y="2010"/>
                  <a:pt x="617" y="1672"/>
                </a:cubicBezTo>
                <a:cubicBezTo>
                  <a:pt x="538" y="1572"/>
                  <a:pt x="398" y="1393"/>
                  <a:pt x="498" y="1294"/>
                </a:cubicBezTo>
                <a:cubicBezTo>
                  <a:pt x="597" y="1194"/>
                  <a:pt x="776" y="1353"/>
                  <a:pt x="876" y="1433"/>
                </a:cubicBezTo>
                <a:cubicBezTo>
                  <a:pt x="1194" y="1672"/>
                  <a:pt x="1473" y="1950"/>
                  <a:pt x="1771" y="2209"/>
                </a:cubicBezTo>
                <a:cubicBezTo>
                  <a:pt x="1831" y="2249"/>
                  <a:pt x="1890" y="2269"/>
                  <a:pt x="1950" y="2308"/>
                </a:cubicBezTo>
                <a:cubicBezTo>
                  <a:pt x="1970" y="2249"/>
                  <a:pt x="1970" y="2189"/>
                  <a:pt x="1970" y="2109"/>
                </a:cubicBezTo>
                <a:cubicBezTo>
                  <a:pt x="1970" y="1831"/>
                  <a:pt x="1950" y="1572"/>
                  <a:pt x="1930" y="129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45"/>
          <p:cNvSpPr/>
          <p:nvPr/>
        </p:nvSpPr>
        <p:spPr>
          <a:xfrm>
            <a:off x="159391" y="705072"/>
            <a:ext cx="8843168" cy="4269264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oogle Shape;832;p45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4965" y="179818"/>
            <a:ext cx="8609760" cy="5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_1"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Google Shape;834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46"/>
          <p:cNvSpPr/>
          <p:nvPr/>
        </p:nvSpPr>
        <p:spPr>
          <a:xfrm>
            <a:off x="600600" y="1014000"/>
            <a:ext cx="7942800" cy="374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46"/>
          <p:cNvSpPr/>
          <p:nvPr/>
        </p:nvSpPr>
        <p:spPr>
          <a:xfrm>
            <a:off x="5975076" y="4136476"/>
            <a:ext cx="2588600" cy="644575"/>
          </a:xfrm>
          <a:custGeom>
            <a:avLst/>
            <a:gdLst/>
            <a:ahLst/>
            <a:cxnLst/>
            <a:rect l="l" t="t" r="r" b="b"/>
            <a:pathLst>
              <a:path w="103544" h="25783" extrusionOk="0">
                <a:moveTo>
                  <a:pt x="5928" y="25504"/>
                </a:moveTo>
                <a:cubicBezTo>
                  <a:pt x="19744" y="26038"/>
                  <a:pt x="75739" y="25735"/>
                  <a:pt x="91923" y="25183"/>
                </a:cubicBezTo>
                <a:cubicBezTo>
                  <a:pt x="108107" y="24631"/>
                  <a:pt x="101894" y="26323"/>
                  <a:pt x="103033" y="22192"/>
                </a:cubicBezTo>
                <a:cubicBezTo>
                  <a:pt x="104173" y="18061"/>
                  <a:pt x="103674" y="2660"/>
                  <a:pt x="98760" y="399"/>
                </a:cubicBezTo>
                <a:cubicBezTo>
                  <a:pt x="93846" y="-1862"/>
                  <a:pt x="79638" y="6115"/>
                  <a:pt x="73549" y="8625"/>
                </a:cubicBezTo>
                <a:cubicBezTo>
                  <a:pt x="67460" y="11136"/>
                  <a:pt x="68458" y="14981"/>
                  <a:pt x="62226" y="15462"/>
                </a:cubicBezTo>
                <a:cubicBezTo>
                  <a:pt x="55995" y="15943"/>
                  <a:pt x="42944" y="10833"/>
                  <a:pt x="36160" y="11509"/>
                </a:cubicBezTo>
                <a:cubicBezTo>
                  <a:pt x="29377" y="12186"/>
                  <a:pt x="26047" y="17776"/>
                  <a:pt x="21525" y="19521"/>
                </a:cubicBezTo>
                <a:cubicBezTo>
                  <a:pt x="17003" y="21266"/>
                  <a:pt x="11626" y="20981"/>
                  <a:pt x="9026" y="21978"/>
                </a:cubicBezTo>
                <a:cubicBezTo>
                  <a:pt x="6427" y="22975"/>
                  <a:pt x="-7888" y="24970"/>
                  <a:pt x="5928" y="2550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837" name="Google Shape;837;p46"/>
          <p:cNvGrpSpPr/>
          <p:nvPr/>
        </p:nvGrpSpPr>
        <p:grpSpPr>
          <a:xfrm>
            <a:off x="584625" y="540000"/>
            <a:ext cx="1265537" cy="1405864"/>
            <a:chOff x="600600" y="540000"/>
            <a:chExt cx="1265537" cy="1405864"/>
          </a:xfrm>
        </p:grpSpPr>
        <p:sp>
          <p:nvSpPr>
            <p:cNvPr id="838" name="Google Shape;838;p46"/>
            <p:cNvSpPr/>
            <p:nvPr/>
          </p:nvSpPr>
          <p:spPr>
            <a:xfrm>
              <a:off x="702549" y="636668"/>
              <a:ext cx="1059313" cy="1309196"/>
            </a:xfrm>
            <a:custGeom>
              <a:avLst/>
              <a:gdLst/>
              <a:ahLst/>
              <a:cxnLst/>
              <a:rect l="l" t="t" r="r" b="b"/>
              <a:pathLst>
                <a:path w="26881" h="33222" extrusionOk="0">
                  <a:moveTo>
                    <a:pt x="9335" y="18405"/>
                  </a:moveTo>
                  <a:cubicBezTo>
                    <a:pt x="9327" y="18416"/>
                    <a:pt x="9319" y="18428"/>
                    <a:pt x="9312" y="18439"/>
                  </a:cubicBezTo>
                  <a:cubicBezTo>
                    <a:pt x="9319" y="18429"/>
                    <a:pt x="9327" y="18417"/>
                    <a:pt x="9335" y="18405"/>
                  </a:cubicBezTo>
                  <a:close/>
                  <a:moveTo>
                    <a:pt x="8914" y="18817"/>
                  </a:moveTo>
                  <a:lnTo>
                    <a:pt x="8914" y="18817"/>
                  </a:lnTo>
                  <a:cubicBezTo>
                    <a:pt x="8904" y="18836"/>
                    <a:pt x="8895" y="18854"/>
                    <a:pt x="8887" y="18871"/>
                  </a:cubicBezTo>
                  <a:lnTo>
                    <a:pt x="8887" y="18871"/>
                  </a:lnTo>
                  <a:lnTo>
                    <a:pt x="8914" y="18817"/>
                  </a:lnTo>
                  <a:close/>
                  <a:moveTo>
                    <a:pt x="7761" y="25656"/>
                  </a:moveTo>
                  <a:lnTo>
                    <a:pt x="7760" y="25661"/>
                  </a:lnTo>
                  <a:cubicBezTo>
                    <a:pt x="7760" y="25660"/>
                    <a:pt x="7761" y="25658"/>
                    <a:pt x="7761" y="25656"/>
                  </a:cubicBezTo>
                  <a:close/>
                  <a:moveTo>
                    <a:pt x="7641" y="25801"/>
                  </a:moveTo>
                  <a:lnTo>
                    <a:pt x="7641" y="25801"/>
                  </a:lnTo>
                  <a:cubicBezTo>
                    <a:pt x="7633" y="25805"/>
                    <a:pt x="7626" y="25810"/>
                    <a:pt x="7619" y="25814"/>
                  </a:cubicBezTo>
                  <a:lnTo>
                    <a:pt x="7619" y="25814"/>
                  </a:lnTo>
                  <a:cubicBezTo>
                    <a:pt x="7626" y="25811"/>
                    <a:pt x="7633" y="25807"/>
                    <a:pt x="7641" y="25801"/>
                  </a:cubicBezTo>
                  <a:close/>
                  <a:moveTo>
                    <a:pt x="2945" y="27653"/>
                  </a:moveTo>
                  <a:cubicBezTo>
                    <a:pt x="2938" y="27674"/>
                    <a:pt x="2932" y="27694"/>
                    <a:pt x="2925" y="27711"/>
                  </a:cubicBezTo>
                  <a:cubicBezTo>
                    <a:pt x="2934" y="27689"/>
                    <a:pt x="2941" y="27670"/>
                    <a:pt x="2945" y="27653"/>
                  </a:cubicBezTo>
                  <a:close/>
                  <a:moveTo>
                    <a:pt x="3400" y="31173"/>
                  </a:moveTo>
                  <a:cubicBezTo>
                    <a:pt x="3395" y="31179"/>
                    <a:pt x="3389" y="31186"/>
                    <a:pt x="3383" y="31192"/>
                  </a:cubicBezTo>
                  <a:cubicBezTo>
                    <a:pt x="3389" y="31186"/>
                    <a:pt x="3395" y="31180"/>
                    <a:pt x="3400" y="31173"/>
                  </a:cubicBezTo>
                  <a:close/>
                  <a:moveTo>
                    <a:pt x="2686" y="31829"/>
                  </a:moveTo>
                  <a:cubicBezTo>
                    <a:pt x="2666" y="31909"/>
                    <a:pt x="2587" y="31988"/>
                    <a:pt x="2468" y="32068"/>
                  </a:cubicBezTo>
                  <a:cubicBezTo>
                    <a:pt x="2507" y="31968"/>
                    <a:pt x="2587" y="31889"/>
                    <a:pt x="2686" y="31829"/>
                  </a:cubicBezTo>
                  <a:close/>
                  <a:moveTo>
                    <a:pt x="2249" y="31929"/>
                  </a:moveTo>
                  <a:cubicBezTo>
                    <a:pt x="2288" y="31968"/>
                    <a:pt x="2308" y="32048"/>
                    <a:pt x="2288" y="32147"/>
                  </a:cubicBezTo>
                  <a:cubicBezTo>
                    <a:pt x="2229" y="32187"/>
                    <a:pt x="2149" y="32227"/>
                    <a:pt x="2090" y="32247"/>
                  </a:cubicBezTo>
                  <a:cubicBezTo>
                    <a:pt x="2090" y="32207"/>
                    <a:pt x="2090" y="32187"/>
                    <a:pt x="2090" y="32147"/>
                  </a:cubicBezTo>
                  <a:cubicBezTo>
                    <a:pt x="2149" y="32088"/>
                    <a:pt x="2189" y="32008"/>
                    <a:pt x="2249" y="31929"/>
                  </a:cubicBezTo>
                  <a:close/>
                  <a:moveTo>
                    <a:pt x="25318" y="0"/>
                  </a:moveTo>
                  <a:cubicBezTo>
                    <a:pt x="25303" y="0"/>
                    <a:pt x="25289" y="5"/>
                    <a:pt x="25269" y="15"/>
                  </a:cubicBezTo>
                  <a:cubicBezTo>
                    <a:pt x="25265" y="11"/>
                    <a:pt x="25261" y="10"/>
                    <a:pt x="25257" y="10"/>
                  </a:cubicBezTo>
                  <a:cubicBezTo>
                    <a:pt x="25241" y="10"/>
                    <a:pt x="25225" y="39"/>
                    <a:pt x="25209" y="55"/>
                  </a:cubicBezTo>
                  <a:lnTo>
                    <a:pt x="25149" y="115"/>
                  </a:lnTo>
                  <a:cubicBezTo>
                    <a:pt x="25070" y="214"/>
                    <a:pt x="24990" y="333"/>
                    <a:pt x="24911" y="473"/>
                  </a:cubicBezTo>
                  <a:cubicBezTo>
                    <a:pt x="24897" y="478"/>
                    <a:pt x="24887" y="481"/>
                    <a:pt x="24880" y="481"/>
                  </a:cubicBezTo>
                  <a:cubicBezTo>
                    <a:pt x="24814" y="481"/>
                    <a:pt x="25002" y="254"/>
                    <a:pt x="24930" y="254"/>
                  </a:cubicBezTo>
                  <a:cubicBezTo>
                    <a:pt x="24791" y="532"/>
                    <a:pt x="24632" y="711"/>
                    <a:pt x="24274" y="1010"/>
                  </a:cubicBezTo>
                  <a:lnTo>
                    <a:pt x="24294" y="930"/>
                  </a:lnTo>
                  <a:lnTo>
                    <a:pt x="24294" y="930"/>
                  </a:lnTo>
                  <a:cubicBezTo>
                    <a:pt x="24035" y="1209"/>
                    <a:pt x="23936" y="1308"/>
                    <a:pt x="23796" y="1448"/>
                  </a:cubicBezTo>
                  <a:cubicBezTo>
                    <a:pt x="23657" y="1587"/>
                    <a:pt x="23518" y="1706"/>
                    <a:pt x="23379" y="1806"/>
                  </a:cubicBezTo>
                  <a:cubicBezTo>
                    <a:pt x="23100" y="2044"/>
                    <a:pt x="22821" y="2283"/>
                    <a:pt x="22423" y="2641"/>
                  </a:cubicBezTo>
                  <a:lnTo>
                    <a:pt x="22563" y="2681"/>
                  </a:lnTo>
                  <a:cubicBezTo>
                    <a:pt x="22404" y="2840"/>
                    <a:pt x="22344" y="2840"/>
                    <a:pt x="22244" y="2900"/>
                  </a:cubicBezTo>
                  <a:cubicBezTo>
                    <a:pt x="22237" y="2956"/>
                    <a:pt x="22247" y="2978"/>
                    <a:pt x="22268" y="2978"/>
                  </a:cubicBezTo>
                  <a:cubicBezTo>
                    <a:pt x="22344" y="2978"/>
                    <a:pt x="22566" y="2682"/>
                    <a:pt x="22650" y="2682"/>
                  </a:cubicBezTo>
                  <a:cubicBezTo>
                    <a:pt x="22673" y="2682"/>
                    <a:pt x="22686" y="2705"/>
                    <a:pt x="22682" y="2761"/>
                  </a:cubicBezTo>
                  <a:cubicBezTo>
                    <a:pt x="22291" y="2800"/>
                    <a:pt x="21593" y="3896"/>
                    <a:pt x="21248" y="3896"/>
                  </a:cubicBezTo>
                  <a:cubicBezTo>
                    <a:pt x="21241" y="3896"/>
                    <a:pt x="21236" y="3896"/>
                    <a:pt x="21230" y="3895"/>
                  </a:cubicBezTo>
                  <a:lnTo>
                    <a:pt x="21230" y="3895"/>
                  </a:lnTo>
                  <a:cubicBezTo>
                    <a:pt x="20991" y="4153"/>
                    <a:pt x="21389" y="3915"/>
                    <a:pt x="21150" y="4173"/>
                  </a:cubicBezTo>
                  <a:lnTo>
                    <a:pt x="21031" y="4193"/>
                  </a:lnTo>
                  <a:lnTo>
                    <a:pt x="21051" y="4333"/>
                  </a:lnTo>
                  <a:cubicBezTo>
                    <a:pt x="20922" y="4447"/>
                    <a:pt x="20814" y="4489"/>
                    <a:pt x="20741" y="4489"/>
                  </a:cubicBezTo>
                  <a:cubicBezTo>
                    <a:pt x="20712" y="4489"/>
                    <a:pt x="20689" y="4483"/>
                    <a:pt x="20673" y="4472"/>
                  </a:cubicBezTo>
                  <a:cubicBezTo>
                    <a:pt x="20712" y="4432"/>
                    <a:pt x="20772" y="4333"/>
                    <a:pt x="20812" y="4293"/>
                  </a:cubicBezTo>
                  <a:lnTo>
                    <a:pt x="20812" y="4293"/>
                  </a:lnTo>
                  <a:cubicBezTo>
                    <a:pt x="20553" y="4432"/>
                    <a:pt x="20295" y="4870"/>
                    <a:pt x="20195" y="4989"/>
                  </a:cubicBezTo>
                  <a:lnTo>
                    <a:pt x="20434" y="4790"/>
                  </a:lnTo>
                  <a:lnTo>
                    <a:pt x="20434" y="4790"/>
                  </a:lnTo>
                  <a:cubicBezTo>
                    <a:pt x="20135" y="5168"/>
                    <a:pt x="19777" y="5566"/>
                    <a:pt x="19419" y="5964"/>
                  </a:cubicBezTo>
                  <a:cubicBezTo>
                    <a:pt x="19081" y="6362"/>
                    <a:pt x="18743" y="6780"/>
                    <a:pt x="18504" y="7178"/>
                  </a:cubicBezTo>
                  <a:lnTo>
                    <a:pt x="18584" y="7178"/>
                  </a:lnTo>
                  <a:cubicBezTo>
                    <a:pt x="18205" y="7775"/>
                    <a:pt x="18166" y="7556"/>
                    <a:pt x="17708" y="8192"/>
                  </a:cubicBezTo>
                  <a:lnTo>
                    <a:pt x="17708" y="8153"/>
                  </a:lnTo>
                  <a:cubicBezTo>
                    <a:pt x="17648" y="8312"/>
                    <a:pt x="17549" y="8491"/>
                    <a:pt x="17410" y="8650"/>
                  </a:cubicBezTo>
                  <a:cubicBezTo>
                    <a:pt x="17422" y="8607"/>
                    <a:pt x="17414" y="8592"/>
                    <a:pt x="17394" y="8592"/>
                  </a:cubicBezTo>
                  <a:cubicBezTo>
                    <a:pt x="17345" y="8592"/>
                    <a:pt x="17221" y="8689"/>
                    <a:pt x="17174" y="8689"/>
                  </a:cubicBezTo>
                  <a:cubicBezTo>
                    <a:pt x="17152" y="8689"/>
                    <a:pt x="17146" y="8669"/>
                    <a:pt x="17171" y="8610"/>
                  </a:cubicBezTo>
                  <a:lnTo>
                    <a:pt x="17171" y="8610"/>
                  </a:lnTo>
                  <a:cubicBezTo>
                    <a:pt x="16773" y="9267"/>
                    <a:pt x="16992" y="8968"/>
                    <a:pt x="16833" y="9486"/>
                  </a:cubicBezTo>
                  <a:lnTo>
                    <a:pt x="16693" y="9525"/>
                  </a:lnTo>
                  <a:cubicBezTo>
                    <a:pt x="16634" y="9705"/>
                    <a:pt x="16673" y="9744"/>
                    <a:pt x="16435" y="10063"/>
                  </a:cubicBezTo>
                  <a:cubicBezTo>
                    <a:pt x="16479" y="9968"/>
                    <a:pt x="16467" y="9943"/>
                    <a:pt x="16435" y="9943"/>
                  </a:cubicBezTo>
                  <a:cubicBezTo>
                    <a:pt x="16401" y="9943"/>
                    <a:pt x="16346" y="9970"/>
                    <a:pt x="16311" y="9970"/>
                  </a:cubicBezTo>
                  <a:cubicBezTo>
                    <a:pt x="16274" y="9970"/>
                    <a:pt x="16260" y="9941"/>
                    <a:pt x="16315" y="9824"/>
                  </a:cubicBezTo>
                  <a:lnTo>
                    <a:pt x="16315" y="9824"/>
                  </a:lnTo>
                  <a:cubicBezTo>
                    <a:pt x="15619" y="10321"/>
                    <a:pt x="15718" y="10898"/>
                    <a:pt x="15221" y="10998"/>
                  </a:cubicBezTo>
                  <a:cubicBezTo>
                    <a:pt x="15217" y="11091"/>
                    <a:pt x="15239" y="11128"/>
                    <a:pt x="15275" y="11128"/>
                  </a:cubicBezTo>
                  <a:cubicBezTo>
                    <a:pt x="15398" y="11128"/>
                    <a:pt x="15690" y="10710"/>
                    <a:pt x="15709" y="10710"/>
                  </a:cubicBezTo>
                  <a:cubicBezTo>
                    <a:pt x="15712" y="10710"/>
                    <a:pt x="15709" y="10719"/>
                    <a:pt x="15699" y="10739"/>
                  </a:cubicBezTo>
                  <a:cubicBezTo>
                    <a:pt x="15713" y="10733"/>
                    <a:pt x="15725" y="10730"/>
                    <a:pt x="15735" y="10730"/>
                  </a:cubicBezTo>
                  <a:cubicBezTo>
                    <a:pt x="15842" y="10730"/>
                    <a:pt x="15644" y="11112"/>
                    <a:pt x="15480" y="11276"/>
                  </a:cubicBezTo>
                  <a:cubicBezTo>
                    <a:pt x="15321" y="11475"/>
                    <a:pt x="14942" y="11416"/>
                    <a:pt x="14525" y="11933"/>
                  </a:cubicBezTo>
                  <a:cubicBezTo>
                    <a:pt x="14564" y="11873"/>
                    <a:pt x="14564" y="11873"/>
                    <a:pt x="14604" y="11814"/>
                  </a:cubicBezTo>
                  <a:lnTo>
                    <a:pt x="14604" y="11814"/>
                  </a:lnTo>
                  <a:cubicBezTo>
                    <a:pt x="14385" y="11973"/>
                    <a:pt x="14365" y="12251"/>
                    <a:pt x="14087" y="12410"/>
                  </a:cubicBezTo>
                  <a:cubicBezTo>
                    <a:pt x="14107" y="12649"/>
                    <a:pt x="13848" y="12709"/>
                    <a:pt x="13968" y="12888"/>
                  </a:cubicBezTo>
                  <a:lnTo>
                    <a:pt x="14306" y="12391"/>
                  </a:lnTo>
                  <a:lnTo>
                    <a:pt x="14306" y="12391"/>
                  </a:lnTo>
                  <a:cubicBezTo>
                    <a:pt x="14147" y="12689"/>
                    <a:pt x="14127" y="13087"/>
                    <a:pt x="13689" y="13465"/>
                  </a:cubicBezTo>
                  <a:cubicBezTo>
                    <a:pt x="13689" y="13405"/>
                    <a:pt x="13749" y="13226"/>
                    <a:pt x="13789" y="13127"/>
                  </a:cubicBezTo>
                  <a:lnTo>
                    <a:pt x="13789" y="13127"/>
                  </a:lnTo>
                  <a:cubicBezTo>
                    <a:pt x="13649" y="13206"/>
                    <a:pt x="13629" y="13405"/>
                    <a:pt x="13470" y="13485"/>
                  </a:cubicBezTo>
                  <a:cubicBezTo>
                    <a:pt x="13351" y="13326"/>
                    <a:pt x="13888" y="12888"/>
                    <a:pt x="13987" y="12490"/>
                  </a:cubicBezTo>
                  <a:lnTo>
                    <a:pt x="13987" y="12490"/>
                  </a:lnTo>
                  <a:cubicBezTo>
                    <a:pt x="13846" y="12569"/>
                    <a:pt x="13741" y="12935"/>
                    <a:pt x="13674" y="12935"/>
                  </a:cubicBezTo>
                  <a:cubicBezTo>
                    <a:pt x="13657" y="12935"/>
                    <a:pt x="13642" y="12910"/>
                    <a:pt x="13629" y="12848"/>
                  </a:cubicBezTo>
                  <a:lnTo>
                    <a:pt x="13629" y="12848"/>
                  </a:lnTo>
                  <a:cubicBezTo>
                    <a:pt x="13689" y="13246"/>
                    <a:pt x="13192" y="13346"/>
                    <a:pt x="13092" y="13823"/>
                  </a:cubicBezTo>
                  <a:lnTo>
                    <a:pt x="13013" y="13724"/>
                  </a:lnTo>
                  <a:cubicBezTo>
                    <a:pt x="12993" y="13803"/>
                    <a:pt x="12933" y="13942"/>
                    <a:pt x="12853" y="14042"/>
                  </a:cubicBezTo>
                  <a:lnTo>
                    <a:pt x="12873" y="13763"/>
                  </a:lnTo>
                  <a:lnTo>
                    <a:pt x="12873" y="13763"/>
                  </a:lnTo>
                  <a:cubicBezTo>
                    <a:pt x="12754" y="14141"/>
                    <a:pt x="12356" y="14241"/>
                    <a:pt x="12197" y="14559"/>
                  </a:cubicBezTo>
                  <a:cubicBezTo>
                    <a:pt x="12360" y="14344"/>
                    <a:pt x="12432" y="14284"/>
                    <a:pt x="12472" y="14284"/>
                  </a:cubicBezTo>
                  <a:cubicBezTo>
                    <a:pt x="12521" y="14284"/>
                    <a:pt x="12519" y="14379"/>
                    <a:pt x="12584" y="14379"/>
                  </a:cubicBezTo>
                  <a:cubicBezTo>
                    <a:pt x="12605" y="14379"/>
                    <a:pt x="12634" y="14368"/>
                    <a:pt x="12674" y="14340"/>
                  </a:cubicBezTo>
                  <a:lnTo>
                    <a:pt x="12674" y="14340"/>
                  </a:lnTo>
                  <a:cubicBezTo>
                    <a:pt x="12256" y="15136"/>
                    <a:pt x="12097" y="14559"/>
                    <a:pt x="11560" y="15335"/>
                  </a:cubicBezTo>
                  <a:cubicBezTo>
                    <a:pt x="11629" y="15252"/>
                    <a:pt x="11766" y="15140"/>
                    <a:pt x="11816" y="15140"/>
                  </a:cubicBezTo>
                  <a:cubicBezTo>
                    <a:pt x="11838" y="15140"/>
                    <a:pt x="11843" y="15161"/>
                    <a:pt x="11819" y="15216"/>
                  </a:cubicBezTo>
                  <a:cubicBezTo>
                    <a:pt x="11699" y="15355"/>
                    <a:pt x="11500" y="15534"/>
                    <a:pt x="11381" y="15574"/>
                  </a:cubicBezTo>
                  <a:cubicBezTo>
                    <a:pt x="11241" y="15780"/>
                    <a:pt x="11227" y="15833"/>
                    <a:pt x="11259" y="15833"/>
                  </a:cubicBezTo>
                  <a:cubicBezTo>
                    <a:pt x="11293" y="15833"/>
                    <a:pt x="11384" y="15769"/>
                    <a:pt x="11428" y="15769"/>
                  </a:cubicBezTo>
                  <a:cubicBezTo>
                    <a:pt x="11453" y="15769"/>
                    <a:pt x="11463" y="15789"/>
                    <a:pt x="11441" y="15852"/>
                  </a:cubicBezTo>
                  <a:cubicBezTo>
                    <a:pt x="11182" y="15932"/>
                    <a:pt x="11282" y="16151"/>
                    <a:pt x="11142" y="16410"/>
                  </a:cubicBezTo>
                  <a:lnTo>
                    <a:pt x="11043" y="16330"/>
                  </a:lnTo>
                  <a:lnTo>
                    <a:pt x="11043" y="16330"/>
                  </a:lnTo>
                  <a:cubicBezTo>
                    <a:pt x="10526" y="16887"/>
                    <a:pt x="11142" y="16648"/>
                    <a:pt x="10645" y="17146"/>
                  </a:cubicBezTo>
                  <a:lnTo>
                    <a:pt x="10685" y="16807"/>
                  </a:lnTo>
                  <a:lnTo>
                    <a:pt x="10685" y="16807"/>
                  </a:lnTo>
                  <a:lnTo>
                    <a:pt x="10506" y="17106"/>
                  </a:lnTo>
                  <a:lnTo>
                    <a:pt x="10426" y="16967"/>
                  </a:lnTo>
                  <a:cubicBezTo>
                    <a:pt x="10287" y="17345"/>
                    <a:pt x="10187" y="17424"/>
                    <a:pt x="9929" y="17703"/>
                  </a:cubicBezTo>
                  <a:cubicBezTo>
                    <a:pt x="9934" y="17702"/>
                    <a:pt x="9939" y="17701"/>
                    <a:pt x="9945" y="17701"/>
                  </a:cubicBezTo>
                  <a:cubicBezTo>
                    <a:pt x="10051" y="17701"/>
                    <a:pt x="10079" y="17894"/>
                    <a:pt x="9889" y="18141"/>
                  </a:cubicBezTo>
                  <a:cubicBezTo>
                    <a:pt x="9848" y="18169"/>
                    <a:pt x="9823" y="18179"/>
                    <a:pt x="9807" y="18179"/>
                  </a:cubicBezTo>
                  <a:cubicBezTo>
                    <a:pt x="9778" y="18179"/>
                    <a:pt x="9778" y="18150"/>
                    <a:pt x="9766" y="18150"/>
                  </a:cubicBezTo>
                  <a:cubicBezTo>
                    <a:pt x="9751" y="18150"/>
                    <a:pt x="9721" y="18189"/>
                    <a:pt x="9610" y="18359"/>
                  </a:cubicBezTo>
                  <a:cubicBezTo>
                    <a:pt x="9610" y="18240"/>
                    <a:pt x="9590" y="18081"/>
                    <a:pt x="9809" y="17981"/>
                  </a:cubicBezTo>
                  <a:cubicBezTo>
                    <a:pt x="9789" y="17942"/>
                    <a:pt x="9809" y="17842"/>
                    <a:pt x="9789" y="17802"/>
                  </a:cubicBezTo>
                  <a:cubicBezTo>
                    <a:pt x="9587" y="17931"/>
                    <a:pt x="9435" y="18248"/>
                    <a:pt x="9335" y="18405"/>
                  </a:cubicBezTo>
                  <a:lnTo>
                    <a:pt x="9335" y="18405"/>
                  </a:lnTo>
                  <a:cubicBezTo>
                    <a:pt x="9367" y="18358"/>
                    <a:pt x="9399" y="18316"/>
                    <a:pt x="9431" y="18300"/>
                  </a:cubicBezTo>
                  <a:lnTo>
                    <a:pt x="9431" y="18300"/>
                  </a:lnTo>
                  <a:lnTo>
                    <a:pt x="9173" y="18956"/>
                  </a:lnTo>
                  <a:cubicBezTo>
                    <a:pt x="9151" y="18969"/>
                    <a:pt x="9136" y="18974"/>
                    <a:pt x="9124" y="18974"/>
                  </a:cubicBezTo>
                  <a:cubicBezTo>
                    <a:pt x="9082" y="18974"/>
                    <a:pt x="9097" y="18900"/>
                    <a:pt x="9113" y="18837"/>
                  </a:cubicBezTo>
                  <a:lnTo>
                    <a:pt x="9113" y="18837"/>
                  </a:lnTo>
                  <a:cubicBezTo>
                    <a:pt x="9033" y="18956"/>
                    <a:pt x="9033" y="19076"/>
                    <a:pt x="8914" y="19235"/>
                  </a:cubicBezTo>
                  <a:cubicBezTo>
                    <a:pt x="8877" y="19143"/>
                    <a:pt x="8789" y="19085"/>
                    <a:pt x="8887" y="18871"/>
                  </a:cubicBezTo>
                  <a:lnTo>
                    <a:pt x="8887" y="18871"/>
                  </a:lnTo>
                  <a:lnTo>
                    <a:pt x="8615" y="19414"/>
                  </a:lnTo>
                  <a:cubicBezTo>
                    <a:pt x="8567" y="19430"/>
                    <a:pt x="8397" y="19554"/>
                    <a:pt x="8349" y="19554"/>
                  </a:cubicBezTo>
                  <a:cubicBezTo>
                    <a:pt x="8338" y="19554"/>
                    <a:pt x="8333" y="19548"/>
                    <a:pt x="8337" y="19533"/>
                  </a:cubicBezTo>
                  <a:lnTo>
                    <a:pt x="8337" y="19533"/>
                  </a:lnTo>
                  <a:cubicBezTo>
                    <a:pt x="8078" y="19792"/>
                    <a:pt x="7979" y="20369"/>
                    <a:pt x="7621" y="20707"/>
                  </a:cubicBezTo>
                  <a:cubicBezTo>
                    <a:pt x="7621" y="20747"/>
                    <a:pt x="7601" y="20787"/>
                    <a:pt x="7561" y="20886"/>
                  </a:cubicBezTo>
                  <a:cubicBezTo>
                    <a:pt x="7282" y="21244"/>
                    <a:pt x="6944" y="21483"/>
                    <a:pt x="6745" y="22020"/>
                  </a:cubicBezTo>
                  <a:lnTo>
                    <a:pt x="6427" y="22160"/>
                  </a:lnTo>
                  <a:cubicBezTo>
                    <a:pt x="6363" y="22264"/>
                    <a:pt x="6372" y="22291"/>
                    <a:pt x="6408" y="22291"/>
                  </a:cubicBezTo>
                  <a:cubicBezTo>
                    <a:pt x="6446" y="22291"/>
                    <a:pt x="6512" y="22263"/>
                    <a:pt x="6558" y="22263"/>
                  </a:cubicBezTo>
                  <a:cubicBezTo>
                    <a:pt x="6620" y="22263"/>
                    <a:pt x="6644" y="22314"/>
                    <a:pt x="6506" y="22557"/>
                  </a:cubicBezTo>
                  <a:cubicBezTo>
                    <a:pt x="6413" y="22729"/>
                    <a:pt x="6356" y="22775"/>
                    <a:pt x="6313" y="22775"/>
                  </a:cubicBezTo>
                  <a:cubicBezTo>
                    <a:pt x="6263" y="22775"/>
                    <a:pt x="6231" y="22712"/>
                    <a:pt x="6183" y="22712"/>
                  </a:cubicBezTo>
                  <a:cubicBezTo>
                    <a:pt x="6167" y="22712"/>
                    <a:pt x="6149" y="22719"/>
                    <a:pt x="6128" y="22737"/>
                  </a:cubicBezTo>
                  <a:cubicBezTo>
                    <a:pt x="6069" y="22995"/>
                    <a:pt x="5969" y="23453"/>
                    <a:pt x="5591" y="23731"/>
                  </a:cubicBezTo>
                  <a:cubicBezTo>
                    <a:pt x="5651" y="23592"/>
                    <a:pt x="5731" y="23513"/>
                    <a:pt x="5810" y="23393"/>
                  </a:cubicBezTo>
                  <a:lnTo>
                    <a:pt x="5810" y="23393"/>
                  </a:lnTo>
                  <a:lnTo>
                    <a:pt x="5512" y="23612"/>
                  </a:lnTo>
                  <a:cubicBezTo>
                    <a:pt x="5587" y="23278"/>
                    <a:pt x="5744" y="23072"/>
                    <a:pt x="5673" y="23072"/>
                  </a:cubicBezTo>
                  <a:cubicBezTo>
                    <a:pt x="5651" y="23072"/>
                    <a:pt x="5607" y="23092"/>
                    <a:pt x="5532" y="23134"/>
                  </a:cubicBezTo>
                  <a:cubicBezTo>
                    <a:pt x="5810" y="23393"/>
                    <a:pt x="4795" y="24269"/>
                    <a:pt x="5054" y="24507"/>
                  </a:cubicBezTo>
                  <a:lnTo>
                    <a:pt x="4875" y="24666"/>
                  </a:lnTo>
                  <a:cubicBezTo>
                    <a:pt x="4915" y="24607"/>
                    <a:pt x="4895" y="24587"/>
                    <a:pt x="4935" y="24527"/>
                  </a:cubicBezTo>
                  <a:lnTo>
                    <a:pt x="4935" y="24527"/>
                  </a:lnTo>
                  <a:cubicBezTo>
                    <a:pt x="4537" y="24806"/>
                    <a:pt x="4955" y="24945"/>
                    <a:pt x="4596" y="25403"/>
                  </a:cubicBezTo>
                  <a:cubicBezTo>
                    <a:pt x="4504" y="25495"/>
                    <a:pt x="4421" y="25569"/>
                    <a:pt x="4387" y="25569"/>
                  </a:cubicBezTo>
                  <a:cubicBezTo>
                    <a:pt x="4369" y="25569"/>
                    <a:pt x="4364" y="25549"/>
                    <a:pt x="4378" y="25502"/>
                  </a:cubicBezTo>
                  <a:lnTo>
                    <a:pt x="4378" y="25502"/>
                  </a:lnTo>
                  <a:lnTo>
                    <a:pt x="4199" y="25920"/>
                  </a:lnTo>
                  <a:cubicBezTo>
                    <a:pt x="4172" y="25955"/>
                    <a:pt x="4150" y="25971"/>
                    <a:pt x="4137" y="25971"/>
                  </a:cubicBezTo>
                  <a:cubicBezTo>
                    <a:pt x="4119" y="25971"/>
                    <a:pt x="4116" y="25945"/>
                    <a:pt x="4139" y="25900"/>
                  </a:cubicBezTo>
                  <a:lnTo>
                    <a:pt x="4139" y="25900"/>
                  </a:lnTo>
                  <a:lnTo>
                    <a:pt x="3820" y="26437"/>
                  </a:lnTo>
                  <a:lnTo>
                    <a:pt x="3801" y="26417"/>
                  </a:lnTo>
                  <a:cubicBezTo>
                    <a:pt x="3801" y="26537"/>
                    <a:pt x="3741" y="26756"/>
                    <a:pt x="3721" y="26875"/>
                  </a:cubicBezTo>
                  <a:cubicBezTo>
                    <a:pt x="3693" y="26895"/>
                    <a:pt x="3677" y="26903"/>
                    <a:pt x="3669" y="26903"/>
                  </a:cubicBezTo>
                  <a:cubicBezTo>
                    <a:pt x="3639" y="26903"/>
                    <a:pt x="3718" y="26794"/>
                    <a:pt x="3688" y="26794"/>
                  </a:cubicBezTo>
                  <a:cubicBezTo>
                    <a:pt x="3686" y="26794"/>
                    <a:pt x="3684" y="26794"/>
                    <a:pt x="3681" y="26795"/>
                  </a:cubicBezTo>
                  <a:lnTo>
                    <a:pt x="3522" y="27154"/>
                  </a:lnTo>
                  <a:cubicBezTo>
                    <a:pt x="3508" y="27159"/>
                    <a:pt x="3496" y="27161"/>
                    <a:pt x="3486" y="27161"/>
                  </a:cubicBezTo>
                  <a:cubicBezTo>
                    <a:pt x="3381" y="27161"/>
                    <a:pt x="3476" y="26897"/>
                    <a:pt x="3622" y="26716"/>
                  </a:cubicBezTo>
                  <a:lnTo>
                    <a:pt x="3622" y="26716"/>
                  </a:lnTo>
                  <a:cubicBezTo>
                    <a:pt x="3124" y="26795"/>
                    <a:pt x="3522" y="27014"/>
                    <a:pt x="2925" y="27532"/>
                  </a:cubicBezTo>
                  <a:lnTo>
                    <a:pt x="3084" y="27213"/>
                  </a:lnTo>
                  <a:lnTo>
                    <a:pt x="3084" y="27213"/>
                  </a:lnTo>
                  <a:cubicBezTo>
                    <a:pt x="2786" y="27273"/>
                    <a:pt x="2706" y="27551"/>
                    <a:pt x="2368" y="27810"/>
                  </a:cubicBezTo>
                  <a:cubicBezTo>
                    <a:pt x="2438" y="27782"/>
                    <a:pt x="2763" y="27558"/>
                    <a:pt x="2895" y="27558"/>
                  </a:cubicBezTo>
                  <a:cubicBezTo>
                    <a:pt x="2940" y="27558"/>
                    <a:pt x="2963" y="27584"/>
                    <a:pt x="2945" y="27653"/>
                  </a:cubicBezTo>
                  <a:lnTo>
                    <a:pt x="2945" y="27653"/>
                  </a:lnTo>
                  <a:cubicBezTo>
                    <a:pt x="2980" y="27544"/>
                    <a:pt x="3024" y="27389"/>
                    <a:pt x="3124" y="27372"/>
                  </a:cubicBezTo>
                  <a:lnTo>
                    <a:pt x="3124" y="27372"/>
                  </a:lnTo>
                  <a:cubicBezTo>
                    <a:pt x="3164" y="27551"/>
                    <a:pt x="3064" y="27591"/>
                    <a:pt x="2925" y="27711"/>
                  </a:cubicBezTo>
                  <a:cubicBezTo>
                    <a:pt x="2846" y="27790"/>
                    <a:pt x="2746" y="27910"/>
                    <a:pt x="2686" y="28128"/>
                  </a:cubicBezTo>
                  <a:cubicBezTo>
                    <a:pt x="2672" y="28121"/>
                    <a:pt x="2658" y="28118"/>
                    <a:pt x="2644" y="28118"/>
                  </a:cubicBezTo>
                  <a:cubicBezTo>
                    <a:pt x="2547" y="28118"/>
                    <a:pt x="2470" y="28294"/>
                    <a:pt x="2348" y="28487"/>
                  </a:cubicBezTo>
                  <a:lnTo>
                    <a:pt x="2209" y="28387"/>
                  </a:lnTo>
                  <a:cubicBezTo>
                    <a:pt x="2090" y="28646"/>
                    <a:pt x="2169" y="28686"/>
                    <a:pt x="2149" y="28865"/>
                  </a:cubicBezTo>
                  <a:cubicBezTo>
                    <a:pt x="1977" y="29089"/>
                    <a:pt x="1849" y="29104"/>
                    <a:pt x="1728" y="29104"/>
                  </a:cubicBezTo>
                  <a:cubicBezTo>
                    <a:pt x="1709" y="29104"/>
                    <a:pt x="1690" y="29103"/>
                    <a:pt x="1672" y="29103"/>
                  </a:cubicBezTo>
                  <a:cubicBezTo>
                    <a:pt x="1581" y="29230"/>
                    <a:pt x="1580" y="29263"/>
                    <a:pt x="1614" y="29263"/>
                  </a:cubicBezTo>
                  <a:cubicBezTo>
                    <a:pt x="1652" y="29263"/>
                    <a:pt x="1733" y="29222"/>
                    <a:pt x="1781" y="29222"/>
                  </a:cubicBezTo>
                  <a:cubicBezTo>
                    <a:pt x="1832" y="29222"/>
                    <a:pt x="1846" y="29269"/>
                    <a:pt x="1731" y="29461"/>
                  </a:cubicBezTo>
                  <a:cubicBezTo>
                    <a:pt x="1433" y="29780"/>
                    <a:pt x="1333" y="30078"/>
                    <a:pt x="1134" y="30556"/>
                  </a:cubicBezTo>
                  <a:cubicBezTo>
                    <a:pt x="1077" y="30613"/>
                    <a:pt x="1046" y="30634"/>
                    <a:pt x="1029" y="30634"/>
                  </a:cubicBezTo>
                  <a:cubicBezTo>
                    <a:pt x="987" y="30634"/>
                    <a:pt x="1034" y="30508"/>
                    <a:pt x="996" y="30508"/>
                  </a:cubicBezTo>
                  <a:cubicBezTo>
                    <a:pt x="991" y="30508"/>
                    <a:pt x="984" y="30511"/>
                    <a:pt x="975" y="30516"/>
                  </a:cubicBezTo>
                  <a:lnTo>
                    <a:pt x="936" y="30814"/>
                  </a:lnTo>
                  <a:cubicBezTo>
                    <a:pt x="920" y="30838"/>
                    <a:pt x="907" y="30846"/>
                    <a:pt x="898" y="30846"/>
                  </a:cubicBezTo>
                  <a:cubicBezTo>
                    <a:pt x="883" y="30846"/>
                    <a:pt x="876" y="30827"/>
                    <a:pt x="876" y="30814"/>
                  </a:cubicBezTo>
                  <a:lnTo>
                    <a:pt x="876" y="30814"/>
                  </a:lnTo>
                  <a:cubicBezTo>
                    <a:pt x="796" y="31033"/>
                    <a:pt x="995" y="30914"/>
                    <a:pt x="836" y="31232"/>
                  </a:cubicBezTo>
                  <a:cubicBezTo>
                    <a:pt x="936" y="31411"/>
                    <a:pt x="219" y="31690"/>
                    <a:pt x="160" y="32187"/>
                  </a:cubicBezTo>
                  <a:lnTo>
                    <a:pt x="140" y="32187"/>
                  </a:lnTo>
                  <a:lnTo>
                    <a:pt x="359" y="32844"/>
                  </a:lnTo>
                  <a:cubicBezTo>
                    <a:pt x="398" y="32884"/>
                    <a:pt x="359" y="32904"/>
                    <a:pt x="339" y="32923"/>
                  </a:cubicBezTo>
                  <a:lnTo>
                    <a:pt x="319" y="32923"/>
                  </a:lnTo>
                  <a:lnTo>
                    <a:pt x="80" y="32147"/>
                  </a:lnTo>
                  <a:cubicBezTo>
                    <a:pt x="60" y="32108"/>
                    <a:pt x="60" y="32068"/>
                    <a:pt x="20" y="32068"/>
                  </a:cubicBezTo>
                  <a:cubicBezTo>
                    <a:pt x="20" y="32088"/>
                    <a:pt x="0" y="32108"/>
                    <a:pt x="20" y="32108"/>
                  </a:cubicBezTo>
                  <a:lnTo>
                    <a:pt x="319" y="32983"/>
                  </a:lnTo>
                  <a:cubicBezTo>
                    <a:pt x="836" y="33043"/>
                    <a:pt x="936" y="33102"/>
                    <a:pt x="1493" y="33102"/>
                  </a:cubicBezTo>
                  <a:lnTo>
                    <a:pt x="1711" y="33222"/>
                  </a:lnTo>
                  <a:lnTo>
                    <a:pt x="1950" y="33023"/>
                  </a:lnTo>
                  <a:lnTo>
                    <a:pt x="1950" y="33023"/>
                  </a:lnTo>
                  <a:cubicBezTo>
                    <a:pt x="1905" y="33057"/>
                    <a:pt x="1873" y="33071"/>
                    <a:pt x="1851" y="33071"/>
                  </a:cubicBezTo>
                  <a:cubicBezTo>
                    <a:pt x="1794" y="33071"/>
                    <a:pt x="1802" y="32978"/>
                    <a:pt x="1831" y="32864"/>
                  </a:cubicBezTo>
                  <a:cubicBezTo>
                    <a:pt x="1871" y="32685"/>
                    <a:pt x="1970" y="32466"/>
                    <a:pt x="2030" y="32287"/>
                  </a:cubicBezTo>
                  <a:cubicBezTo>
                    <a:pt x="2010" y="32287"/>
                    <a:pt x="1990" y="32287"/>
                    <a:pt x="1970" y="32307"/>
                  </a:cubicBezTo>
                  <a:cubicBezTo>
                    <a:pt x="1990" y="32267"/>
                    <a:pt x="2030" y="32227"/>
                    <a:pt x="2050" y="32207"/>
                  </a:cubicBezTo>
                  <a:lnTo>
                    <a:pt x="2050" y="32207"/>
                  </a:lnTo>
                  <a:cubicBezTo>
                    <a:pt x="2030" y="32227"/>
                    <a:pt x="2030" y="32247"/>
                    <a:pt x="2030" y="32287"/>
                  </a:cubicBezTo>
                  <a:cubicBezTo>
                    <a:pt x="2050" y="32267"/>
                    <a:pt x="2070" y="32267"/>
                    <a:pt x="2090" y="32247"/>
                  </a:cubicBezTo>
                  <a:lnTo>
                    <a:pt x="2090" y="32247"/>
                  </a:lnTo>
                  <a:cubicBezTo>
                    <a:pt x="2090" y="32426"/>
                    <a:pt x="2050" y="32645"/>
                    <a:pt x="2149" y="32685"/>
                  </a:cubicBezTo>
                  <a:cubicBezTo>
                    <a:pt x="2169" y="32645"/>
                    <a:pt x="2209" y="32545"/>
                    <a:pt x="2269" y="32466"/>
                  </a:cubicBezTo>
                  <a:lnTo>
                    <a:pt x="2269" y="32466"/>
                  </a:lnTo>
                  <a:cubicBezTo>
                    <a:pt x="2249" y="32525"/>
                    <a:pt x="2249" y="32565"/>
                    <a:pt x="2288" y="32565"/>
                  </a:cubicBezTo>
                  <a:cubicBezTo>
                    <a:pt x="2308" y="32545"/>
                    <a:pt x="2328" y="32446"/>
                    <a:pt x="2348" y="32366"/>
                  </a:cubicBezTo>
                  <a:lnTo>
                    <a:pt x="2567" y="32366"/>
                  </a:lnTo>
                  <a:lnTo>
                    <a:pt x="2527" y="32307"/>
                  </a:lnTo>
                  <a:lnTo>
                    <a:pt x="3064" y="31809"/>
                  </a:lnTo>
                  <a:cubicBezTo>
                    <a:pt x="3224" y="31272"/>
                    <a:pt x="3283" y="30755"/>
                    <a:pt x="3721" y="30058"/>
                  </a:cubicBezTo>
                  <a:lnTo>
                    <a:pt x="3721" y="30058"/>
                  </a:lnTo>
                  <a:cubicBezTo>
                    <a:pt x="3701" y="30297"/>
                    <a:pt x="3880" y="30237"/>
                    <a:pt x="4000" y="30337"/>
                  </a:cubicBezTo>
                  <a:cubicBezTo>
                    <a:pt x="3727" y="30415"/>
                    <a:pt x="3664" y="30874"/>
                    <a:pt x="3400" y="31173"/>
                  </a:cubicBezTo>
                  <a:lnTo>
                    <a:pt x="3400" y="31173"/>
                  </a:lnTo>
                  <a:cubicBezTo>
                    <a:pt x="3450" y="31120"/>
                    <a:pt x="3485" y="31101"/>
                    <a:pt x="3509" y="31101"/>
                  </a:cubicBezTo>
                  <a:cubicBezTo>
                    <a:pt x="3545" y="31101"/>
                    <a:pt x="3553" y="31147"/>
                    <a:pt x="3542" y="31192"/>
                  </a:cubicBezTo>
                  <a:lnTo>
                    <a:pt x="3880" y="30496"/>
                  </a:lnTo>
                  <a:cubicBezTo>
                    <a:pt x="3899" y="30511"/>
                    <a:pt x="3917" y="30518"/>
                    <a:pt x="3935" y="30518"/>
                  </a:cubicBezTo>
                  <a:cubicBezTo>
                    <a:pt x="4013" y="30518"/>
                    <a:pt x="4093" y="30394"/>
                    <a:pt x="4238" y="30297"/>
                  </a:cubicBezTo>
                  <a:cubicBezTo>
                    <a:pt x="3920" y="30257"/>
                    <a:pt x="4437" y="29740"/>
                    <a:pt x="4557" y="29461"/>
                  </a:cubicBezTo>
                  <a:lnTo>
                    <a:pt x="4557" y="29461"/>
                  </a:lnTo>
                  <a:cubicBezTo>
                    <a:pt x="4636" y="29501"/>
                    <a:pt x="4676" y="29601"/>
                    <a:pt x="4417" y="29899"/>
                  </a:cubicBezTo>
                  <a:cubicBezTo>
                    <a:pt x="4835" y="29680"/>
                    <a:pt x="4497" y="29282"/>
                    <a:pt x="4875" y="29064"/>
                  </a:cubicBezTo>
                  <a:lnTo>
                    <a:pt x="4875" y="29064"/>
                  </a:lnTo>
                  <a:cubicBezTo>
                    <a:pt x="4835" y="29123"/>
                    <a:pt x="4795" y="29163"/>
                    <a:pt x="4795" y="29223"/>
                  </a:cubicBezTo>
                  <a:cubicBezTo>
                    <a:pt x="4863" y="29037"/>
                    <a:pt x="5132" y="28735"/>
                    <a:pt x="5211" y="28735"/>
                  </a:cubicBezTo>
                  <a:cubicBezTo>
                    <a:pt x="5225" y="28735"/>
                    <a:pt x="5233" y="28744"/>
                    <a:pt x="5233" y="28765"/>
                  </a:cubicBezTo>
                  <a:lnTo>
                    <a:pt x="5173" y="28845"/>
                  </a:lnTo>
                  <a:cubicBezTo>
                    <a:pt x="5571" y="28387"/>
                    <a:pt x="6308" y="27372"/>
                    <a:pt x="6188" y="27173"/>
                  </a:cubicBezTo>
                  <a:lnTo>
                    <a:pt x="6188" y="27173"/>
                  </a:lnTo>
                  <a:cubicBezTo>
                    <a:pt x="6208" y="27193"/>
                    <a:pt x="6347" y="27392"/>
                    <a:pt x="6367" y="27452"/>
                  </a:cubicBezTo>
                  <a:lnTo>
                    <a:pt x="6407" y="26537"/>
                  </a:lnTo>
                  <a:cubicBezTo>
                    <a:pt x="6487" y="26457"/>
                    <a:pt x="6546" y="26358"/>
                    <a:pt x="6626" y="26278"/>
                  </a:cubicBezTo>
                  <a:cubicBezTo>
                    <a:pt x="6825" y="26378"/>
                    <a:pt x="7044" y="26457"/>
                    <a:pt x="6885" y="26795"/>
                  </a:cubicBezTo>
                  <a:cubicBezTo>
                    <a:pt x="7004" y="26696"/>
                    <a:pt x="7143" y="26577"/>
                    <a:pt x="7282" y="26278"/>
                  </a:cubicBezTo>
                  <a:lnTo>
                    <a:pt x="7282" y="26278"/>
                  </a:lnTo>
                  <a:cubicBezTo>
                    <a:pt x="7251" y="26297"/>
                    <a:pt x="7200" y="26306"/>
                    <a:pt x="7149" y="26306"/>
                  </a:cubicBezTo>
                  <a:cubicBezTo>
                    <a:pt x="7039" y="26306"/>
                    <a:pt x="6924" y="26266"/>
                    <a:pt x="6964" y="26198"/>
                  </a:cubicBezTo>
                  <a:cubicBezTo>
                    <a:pt x="7355" y="26042"/>
                    <a:pt x="7228" y="26059"/>
                    <a:pt x="7619" y="25814"/>
                  </a:cubicBezTo>
                  <a:lnTo>
                    <a:pt x="7619" y="25814"/>
                  </a:lnTo>
                  <a:cubicBezTo>
                    <a:pt x="7610" y="25818"/>
                    <a:pt x="7602" y="25819"/>
                    <a:pt x="7594" y="25819"/>
                  </a:cubicBezTo>
                  <a:cubicBezTo>
                    <a:pt x="7490" y="25819"/>
                    <a:pt x="7403" y="25558"/>
                    <a:pt x="7541" y="25403"/>
                  </a:cubicBezTo>
                  <a:lnTo>
                    <a:pt x="7541" y="25403"/>
                  </a:lnTo>
                  <a:cubicBezTo>
                    <a:pt x="7561" y="25461"/>
                    <a:pt x="7771" y="25577"/>
                    <a:pt x="7761" y="25656"/>
                  </a:cubicBezTo>
                  <a:lnTo>
                    <a:pt x="7761" y="25656"/>
                  </a:lnTo>
                  <a:lnTo>
                    <a:pt x="7875" y="25048"/>
                  </a:lnTo>
                  <a:lnTo>
                    <a:pt x="7875" y="25048"/>
                  </a:lnTo>
                  <a:cubicBezTo>
                    <a:pt x="7868" y="25130"/>
                    <a:pt x="7960" y="25171"/>
                    <a:pt x="8067" y="25171"/>
                  </a:cubicBezTo>
                  <a:cubicBezTo>
                    <a:pt x="8117" y="25171"/>
                    <a:pt x="8170" y="25162"/>
                    <a:pt x="8218" y="25144"/>
                  </a:cubicBezTo>
                  <a:lnTo>
                    <a:pt x="8218" y="25144"/>
                  </a:lnTo>
                  <a:cubicBezTo>
                    <a:pt x="8216" y="25144"/>
                    <a:pt x="8214" y="25145"/>
                    <a:pt x="8213" y="25145"/>
                  </a:cubicBezTo>
                  <a:cubicBezTo>
                    <a:pt x="8156" y="25145"/>
                    <a:pt x="8537" y="24743"/>
                    <a:pt x="8596" y="24607"/>
                  </a:cubicBezTo>
                  <a:lnTo>
                    <a:pt x="8596" y="24607"/>
                  </a:lnTo>
                  <a:lnTo>
                    <a:pt x="8397" y="24766"/>
                  </a:lnTo>
                  <a:cubicBezTo>
                    <a:pt x="8834" y="24269"/>
                    <a:pt x="8476" y="23990"/>
                    <a:pt x="8874" y="23493"/>
                  </a:cubicBezTo>
                  <a:cubicBezTo>
                    <a:pt x="8874" y="23564"/>
                    <a:pt x="8965" y="23726"/>
                    <a:pt x="9105" y="23726"/>
                  </a:cubicBezTo>
                  <a:cubicBezTo>
                    <a:pt x="9160" y="23726"/>
                    <a:pt x="9224" y="23700"/>
                    <a:pt x="9292" y="23632"/>
                  </a:cubicBezTo>
                  <a:cubicBezTo>
                    <a:pt x="9272" y="23532"/>
                    <a:pt x="9232" y="23254"/>
                    <a:pt x="9232" y="22936"/>
                  </a:cubicBezTo>
                  <a:cubicBezTo>
                    <a:pt x="9391" y="22756"/>
                    <a:pt x="9551" y="22557"/>
                    <a:pt x="9690" y="22359"/>
                  </a:cubicBezTo>
                  <a:lnTo>
                    <a:pt x="9690" y="22359"/>
                  </a:lnTo>
                  <a:cubicBezTo>
                    <a:pt x="9650" y="22737"/>
                    <a:pt x="9590" y="23134"/>
                    <a:pt x="9531" y="23393"/>
                  </a:cubicBezTo>
                  <a:cubicBezTo>
                    <a:pt x="9730" y="23254"/>
                    <a:pt x="9650" y="23413"/>
                    <a:pt x="9869" y="23115"/>
                  </a:cubicBezTo>
                  <a:cubicBezTo>
                    <a:pt x="9881" y="23109"/>
                    <a:pt x="9892" y="23107"/>
                    <a:pt x="9900" y="23107"/>
                  </a:cubicBezTo>
                  <a:cubicBezTo>
                    <a:pt x="9980" y="23107"/>
                    <a:pt x="9844" y="23360"/>
                    <a:pt x="9789" y="23433"/>
                  </a:cubicBezTo>
                  <a:lnTo>
                    <a:pt x="10346" y="22796"/>
                  </a:lnTo>
                  <a:cubicBezTo>
                    <a:pt x="10187" y="22717"/>
                    <a:pt x="10625" y="22160"/>
                    <a:pt x="10486" y="22100"/>
                  </a:cubicBezTo>
                  <a:lnTo>
                    <a:pt x="10486" y="22100"/>
                  </a:lnTo>
                  <a:lnTo>
                    <a:pt x="10048" y="22955"/>
                  </a:lnTo>
                  <a:cubicBezTo>
                    <a:pt x="9889" y="22876"/>
                    <a:pt x="9988" y="22219"/>
                    <a:pt x="10386" y="21762"/>
                  </a:cubicBezTo>
                  <a:cubicBezTo>
                    <a:pt x="10402" y="21754"/>
                    <a:pt x="10417" y="21750"/>
                    <a:pt x="10430" y="21750"/>
                  </a:cubicBezTo>
                  <a:cubicBezTo>
                    <a:pt x="10550" y="21750"/>
                    <a:pt x="10571" y="22042"/>
                    <a:pt x="10625" y="22060"/>
                  </a:cubicBezTo>
                  <a:cubicBezTo>
                    <a:pt x="10625" y="21961"/>
                    <a:pt x="10884" y="21543"/>
                    <a:pt x="10963" y="21523"/>
                  </a:cubicBezTo>
                  <a:lnTo>
                    <a:pt x="10963" y="21523"/>
                  </a:lnTo>
                  <a:lnTo>
                    <a:pt x="10864" y="21782"/>
                  </a:lnTo>
                  <a:cubicBezTo>
                    <a:pt x="11142" y="21563"/>
                    <a:pt x="11043" y="21205"/>
                    <a:pt x="11421" y="21006"/>
                  </a:cubicBezTo>
                  <a:cubicBezTo>
                    <a:pt x="11520" y="20886"/>
                    <a:pt x="11859" y="20807"/>
                    <a:pt x="11799" y="20727"/>
                  </a:cubicBezTo>
                  <a:lnTo>
                    <a:pt x="11799" y="20727"/>
                  </a:lnTo>
                  <a:cubicBezTo>
                    <a:pt x="11775" y="20732"/>
                    <a:pt x="11750" y="20735"/>
                    <a:pt x="11724" y="20735"/>
                  </a:cubicBezTo>
                  <a:cubicBezTo>
                    <a:pt x="11552" y="20735"/>
                    <a:pt x="11335" y="20629"/>
                    <a:pt x="11162" y="20508"/>
                  </a:cubicBezTo>
                  <a:cubicBezTo>
                    <a:pt x="11262" y="20369"/>
                    <a:pt x="11361" y="20250"/>
                    <a:pt x="11461" y="20130"/>
                  </a:cubicBezTo>
                  <a:lnTo>
                    <a:pt x="11520" y="20190"/>
                  </a:lnTo>
                  <a:lnTo>
                    <a:pt x="11560" y="20110"/>
                  </a:lnTo>
                  <a:lnTo>
                    <a:pt x="11520" y="20070"/>
                  </a:lnTo>
                  <a:cubicBezTo>
                    <a:pt x="11620" y="19951"/>
                    <a:pt x="11719" y="19812"/>
                    <a:pt x="11819" y="19692"/>
                  </a:cubicBezTo>
                  <a:cubicBezTo>
                    <a:pt x="11950" y="19730"/>
                    <a:pt x="11852" y="20136"/>
                    <a:pt x="12005" y="20136"/>
                  </a:cubicBezTo>
                  <a:cubicBezTo>
                    <a:pt x="12015" y="20136"/>
                    <a:pt x="12025" y="20134"/>
                    <a:pt x="12038" y="20130"/>
                  </a:cubicBezTo>
                  <a:cubicBezTo>
                    <a:pt x="12018" y="20090"/>
                    <a:pt x="12038" y="19951"/>
                    <a:pt x="12058" y="19891"/>
                  </a:cubicBezTo>
                  <a:cubicBezTo>
                    <a:pt x="12079" y="19879"/>
                    <a:pt x="12096" y="19874"/>
                    <a:pt x="12110" y="19874"/>
                  </a:cubicBezTo>
                  <a:cubicBezTo>
                    <a:pt x="12150" y="19874"/>
                    <a:pt x="12164" y="19911"/>
                    <a:pt x="12193" y="19911"/>
                  </a:cubicBezTo>
                  <a:cubicBezTo>
                    <a:pt x="12219" y="19911"/>
                    <a:pt x="12257" y="19882"/>
                    <a:pt x="12336" y="19772"/>
                  </a:cubicBezTo>
                  <a:cubicBezTo>
                    <a:pt x="12249" y="19657"/>
                    <a:pt x="12509" y="19447"/>
                    <a:pt x="12482" y="19447"/>
                  </a:cubicBezTo>
                  <a:cubicBezTo>
                    <a:pt x="12473" y="19447"/>
                    <a:pt x="12422" y="19477"/>
                    <a:pt x="12296" y="19553"/>
                  </a:cubicBezTo>
                  <a:cubicBezTo>
                    <a:pt x="12455" y="19295"/>
                    <a:pt x="12535" y="19334"/>
                    <a:pt x="12754" y="19036"/>
                  </a:cubicBezTo>
                  <a:lnTo>
                    <a:pt x="12754" y="19036"/>
                  </a:lnTo>
                  <a:cubicBezTo>
                    <a:pt x="12750" y="19037"/>
                    <a:pt x="12746" y="19037"/>
                    <a:pt x="12743" y="19037"/>
                  </a:cubicBezTo>
                  <a:cubicBezTo>
                    <a:pt x="12654" y="19037"/>
                    <a:pt x="12656" y="18808"/>
                    <a:pt x="12694" y="18578"/>
                  </a:cubicBezTo>
                  <a:cubicBezTo>
                    <a:pt x="12774" y="18479"/>
                    <a:pt x="12873" y="18379"/>
                    <a:pt x="12953" y="18280"/>
                  </a:cubicBezTo>
                  <a:cubicBezTo>
                    <a:pt x="12953" y="18280"/>
                    <a:pt x="12973" y="18260"/>
                    <a:pt x="12973" y="18260"/>
                  </a:cubicBezTo>
                  <a:cubicBezTo>
                    <a:pt x="13391" y="17782"/>
                    <a:pt x="13669" y="17564"/>
                    <a:pt x="14047" y="17086"/>
                  </a:cubicBezTo>
                  <a:cubicBezTo>
                    <a:pt x="14105" y="17072"/>
                    <a:pt x="14235" y="16974"/>
                    <a:pt x="14296" y="16974"/>
                  </a:cubicBezTo>
                  <a:cubicBezTo>
                    <a:pt x="14319" y="16974"/>
                    <a:pt x="14331" y="16988"/>
                    <a:pt x="14326" y="17026"/>
                  </a:cubicBezTo>
                  <a:cubicBezTo>
                    <a:pt x="14346" y="16947"/>
                    <a:pt x="14346" y="16847"/>
                    <a:pt x="14465" y="16688"/>
                  </a:cubicBezTo>
                  <a:cubicBezTo>
                    <a:pt x="14516" y="16661"/>
                    <a:pt x="14546" y="16650"/>
                    <a:pt x="14561" y="16650"/>
                  </a:cubicBezTo>
                  <a:cubicBezTo>
                    <a:pt x="14641" y="16650"/>
                    <a:pt x="14348" y="16940"/>
                    <a:pt x="14480" y="16940"/>
                  </a:cubicBezTo>
                  <a:cubicBezTo>
                    <a:pt x="14495" y="16940"/>
                    <a:pt x="14516" y="16936"/>
                    <a:pt x="14545" y="16927"/>
                  </a:cubicBezTo>
                  <a:cubicBezTo>
                    <a:pt x="14485" y="16847"/>
                    <a:pt x="14724" y="16469"/>
                    <a:pt x="14843" y="16230"/>
                  </a:cubicBezTo>
                  <a:cubicBezTo>
                    <a:pt x="14836" y="16229"/>
                    <a:pt x="14829" y="16228"/>
                    <a:pt x="14822" y="16228"/>
                  </a:cubicBezTo>
                  <a:cubicBezTo>
                    <a:pt x="14647" y="16228"/>
                    <a:pt x="14441" y="16697"/>
                    <a:pt x="14326" y="16927"/>
                  </a:cubicBezTo>
                  <a:cubicBezTo>
                    <a:pt x="14266" y="16887"/>
                    <a:pt x="14246" y="16788"/>
                    <a:pt x="14246" y="16668"/>
                  </a:cubicBezTo>
                  <a:cubicBezTo>
                    <a:pt x="14644" y="16171"/>
                    <a:pt x="15042" y="15673"/>
                    <a:pt x="15440" y="15176"/>
                  </a:cubicBezTo>
                  <a:cubicBezTo>
                    <a:pt x="15758" y="14897"/>
                    <a:pt x="16415" y="13982"/>
                    <a:pt x="16912" y="13564"/>
                  </a:cubicBezTo>
                  <a:cubicBezTo>
                    <a:pt x="16952" y="13465"/>
                    <a:pt x="17012" y="13346"/>
                    <a:pt x="16992" y="13286"/>
                  </a:cubicBezTo>
                  <a:cubicBezTo>
                    <a:pt x="17390" y="12808"/>
                    <a:pt x="17768" y="12351"/>
                    <a:pt x="18166" y="11873"/>
                  </a:cubicBezTo>
                  <a:cubicBezTo>
                    <a:pt x="18305" y="11714"/>
                    <a:pt x="18444" y="11555"/>
                    <a:pt x="18564" y="11396"/>
                  </a:cubicBezTo>
                  <a:cubicBezTo>
                    <a:pt x="18584" y="11416"/>
                    <a:pt x="18584" y="11436"/>
                    <a:pt x="18623" y="11436"/>
                  </a:cubicBezTo>
                  <a:lnTo>
                    <a:pt x="18782" y="11137"/>
                  </a:lnTo>
                  <a:cubicBezTo>
                    <a:pt x="18782" y="11137"/>
                    <a:pt x="18782" y="11137"/>
                    <a:pt x="18802" y="11117"/>
                  </a:cubicBezTo>
                  <a:lnTo>
                    <a:pt x="18802" y="11117"/>
                  </a:lnTo>
                  <a:cubicBezTo>
                    <a:pt x="18818" y="11148"/>
                    <a:pt x="18797" y="11215"/>
                    <a:pt x="18825" y="11215"/>
                  </a:cubicBezTo>
                  <a:cubicBezTo>
                    <a:pt x="18833" y="11215"/>
                    <a:pt x="18844" y="11210"/>
                    <a:pt x="18862" y="11197"/>
                  </a:cubicBezTo>
                  <a:cubicBezTo>
                    <a:pt x="18842" y="11177"/>
                    <a:pt x="18842" y="11117"/>
                    <a:pt x="18862" y="11038"/>
                  </a:cubicBezTo>
                  <a:cubicBezTo>
                    <a:pt x="18981" y="10918"/>
                    <a:pt x="19081" y="10779"/>
                    <a:pt x="19180" y="10660"/>
                  </a:cubicBezTo>
                  <a:cubicBezTo>
                    <a:pt x="19200" y="10640"/>
                    <a:pt x="19220" y="10640"/>
                    <a:pt x="19220" y="10640"/>
                  </a:cubicBezTo>
                  <a:cubicBezTo>
                    <a:pt x="19240" y="10620"/>
                    <a:pt x="19240" y="10600"/>
                    <a:pt x="19240" y="10600"/>
                  </a:cubicBezTo>
                  <a:cubicBezTo>
                    <a:pt x="19320" y="10500"/>
                    <a:pt x="19419" y="10381"/>
                    <a:pt x="19499" y="10282"/>
                  </a:cubicBezTo>
                  <a:cubicBezTo>
                    <a:pt x="19519" y="10282"/>
                    <a:pt x="19539" y="10262"/>
                    <a:pt x="19558" y="10242"/>
                  </a:cubicBezTo>
                  <a:cubicBezTo>
                    <a:pt x="19578" y="10202"/>
                    <a:pt x="19618" y="10182"/>
                    <a:pt x="19638" y="10142"/>
                  </a:cubicBezTo>
                  <a:cubicBezTo>
                    <a:pt x="22324" y="6959"/>
                    <a:pt x="24731" y="4293"/>
                    <a:pt x="26323" y="2840"/>
                  </a:cubicBezTo>
                  <a:cubicBezTo>
                    <a:pt x="26338" y="2846"/>
                    <a:pt x="26350" y="2849"/>
                    <a:pt x="26360" y="2849"/>
                  </a:cubicBezTo>
                  <a:cubicBezTo>
                    <a:pt x="26417" y="2849"/>
                    <a:pt x="26420" y="2778"/>
                    <a:pt x="26407" y="2778"/>
                  </a:cubicBezTo>
                  <a:cubicBezTo>
                    <a:pt x="26406" y="2778"/>
                    <a:pt x="26404" y="2779"/>
                    <a:pt x="26403" y="2781"/>
                  </a:cubicBezTo>
                  <a:cubicBezTo>
                    <a:pt x="26562" y="2621"/>
                    <a:pt x="26741" y="2482"/>
                    <a:pt x="26880" y="2363"/>
                  </a:cubicBezTo>
                  <a:lnTo>
                    <a:pt x="26761" y="2243"/>
                  </a:lnTo>
                  <a:cubicBezTo>
                    <a:pt x="26761" y="2243"/>
                    <a:pt x="26482" y="2064"/>
                    <a:pt x="26144" y="1786"/>
                  </a:cubicBezTo>
                  <a:cubicBezTo>
                    <a:pt x="26124" y="1607"/>
                    <a:pt x="26084" y="1428"/>
                    <a:pt x="26184" y="1368"/>
                  </a:cubicBezTo>
                  <a:cubicBezTo>
                    <a:pt x="26045" y="1328"/>
                    <a:pt x="25925" y="1209"/>
                    <a:pt x="25786" y="950"/>
                  </a:cubicBezTo>
                  <a:cubicBezTo>
                    <a:pt x="25667" y="711"/>
                    <a:pt x="25527" y="333"/>
                    <a:pt x="25368" y="15"/>
                  </a:cubicBezTo>
                  <a:cubicBezTo>
                    <a:pt x="25348" y="5"/>
                    <a:pt x="25333" y="0"/>
                    <a:pt x="25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6"/>
            <p:cNvSpPr/>
            <p:nvPr/>
          </p:nvSpPr>
          <p:spPr>
            <a:xfrm>
              <a:off x="600600" y="540000"/>
              <a:ext cx="1034250" cy="1287995"/>
            </a:xfrm>
            <a:custGeom>
              <a:avLst/>
              <a:gdLst/>
              <a:ahLst/>
              <a:cxnLst/>
              <a:rect l="l" t="t" r="r" b="b"/>
              <a:pathLst>
                <a:path w="26245" h="32684" extrusionOk="0">
                  <a:moveTo>
                    <a:pt x="25587" y="2110"/>
                  </a:moveTo>
                  <a:lnTo>
                    <a:pt x="25289" y="2627"/>
                  </a:lnTo>
                  <a:cubicBezTo>
                    <a:pt x="25275" y="2634"/>
                    <a:pt x="25263" y="2638"/>
                    <a:pt x="25254" y="2638"/>
                  </a:cubicBezTo>
                  <a:cubicBezTo>
                    <a:pt x="25209" y="2638"/>
                    <a:pt x="25209" y="2566"/>
                    <a:pt x="25209" y="2468"/>
                  </a:cubicBezTo>
                  <a:cubicBezTo>
                    <a:pt x="25209" y="2508"/>
                    <a:pt x="25190" y="2548"/>
                    <a:pt x="25170" y="2568"/>
                  </a:cubicBezTo>
                  <a:cubicBezTo>
                    <a:pt x="25132" y="2605"/>
                    <a:pt x="25102" y="2619"/>
                    <a:pt x="25080" y="2619"/>
                  </a:cubicBezTo>
                  <a:cubicBezTo>
                    <a:pt x="25068" y="2619"/>
                    <a:pt x="25058" y="2615"/>
                    <a:pt x="25050" y="2607"/>
                  </a:cubicBezTo>
                  <a:cubicBezTo>
                    <a:pt x="25110" y="2528"/>
                    <a:pt x="25150" y="2468"/>
                    <a:pt x="25209" y="2388"/>
                  </a:cubicBezTo>
                  <a:cubicBezTo>
                    <a:pt x="25209" y="2428"/>
                    <a:pt x="25209" y="2448"/>
                    <a:pt x="25209" y="2468"/>
                  </a:cubicBezTo>
                  <a:cubicBezTo>
                    <a:pt x="25229" y="2428"/>
                    <a:pt x="25229" y="2388"/>
                    <a:pt x="25249" y="2349"/>
                  </a:cubicBezTo>
                  <a:cubicBezTo>
                    <a:pt x="25269" y="2309"/>
                    <a:pt x="25309" y="2269"/>
                    <a:pt x="25329" y="2249"/>
                  </a:cubicBezTo>
                  <a:cubicBezTo>
                    <a:pt x="25428" y="2190"/>
                    <a:pt x="25528" y="2150"/>
                    <a:pt x="25587" y="2110"/>
                  </a:cubicBezTo>
                  <a:close/>
                  <a:moveTo>
                    <a:pt x="20872" y="7820"/>
                  </a:moveTo>
                  <a:lnTo>
                    <a:pt x="20832" y="8218"/>
                  </a:lnTo>
                  <a:cubicBezTo>
                    <a:pt x="20812" y="8158"/>
                    <a:pt x="20733" y="8119"/>
                    <a:pt x="20653" y="8079"/>
                  </a:cubicBezTo>
                  <a:cubicBezTo>
                    <a:pt x="20713" y="7979"/>
                    <a:pt x="20792" y="7900"/>
                    <a:pt x="20872" y="7820"/>
                  </a:cubicBezTo>
                  <a:close/>
                  <a:moveTo>
                    <a:pt x="14784" y="11143"/>
                  </a:moveTo>
                  <a:lnTo>
                    <a:pt x="14784" y="11143"/>
                  </a:lnTo>
                  <a:cubicBezTo>
                    <a:pt x="14776" y="11155"/>
                    <a:pt x="14770" y="11167"/>
                    <a:pt x="14766" y="11177"/>
                  </a:cubicBezTo>
                  <a:lnTo>
                    <a:pt x="14766" y="11177"/>
                  </a:lnTo>
                  <a:cubicBezTo>
                    <a:pt x="14772" y="11166"/>
                    <a:pt x="14778" y="11154"/>
                    <a:pt x="14784" y="11143"/>
                  </a:cubicBezTo>
                  <a:close/>
                  <a:moveTo>
                    <a:pt x="18047" y="11322"/>
                  </a:moveTo>
                  <a:cubicBezTo>
                    <a:pt x="18047" y="11600"/>
                    <a:pt x="18027" y="11879"/>
                    <a:pt x="17888" y="12138"/>
                  </a:cubicBezTo>
                  <a:lnTo>
                    <a:pt x="17768" y="12158"/>
                  </a:lnTo>
                  <a:lnTo>
                    <a:pt x="17569" y="12555"/>
                  </a:lnTo>
                  <a:cubicBezTo>
                    <a:pt x="17569" y="12416"/>
                    <a:pt x="17569" y="12158"/>
                    <a:pt x="17609" y="11899"/>
                  </a:cubicBezTo>
                  <a:cubicBezTo>
                    <a:pt x="17748" y="11700"/>
                    <a:pt x="17908" y="11521"/>
                    <a:pt x="18047" y="11322"/>
                  </a:cubicBezTo>
                  <a:close/>
                  <a:moveTo>
                    <a:pt x="16157" y="13729"/>
                  </a:moveTo>
                  <a:cubicBezTo>
                    <a:pt x="16276" y="13809"/>
                    <a:pt x="16376" y="13928"/>
                    <a:pt x="16376" y="14008"/>
                  </a:cubicBezTo>
                  <a:cubicBezTo>
                    <a:pt x="16336" y="14028"/>
                    <a:pt x="15779" y="14465"/>
                    <a:pt x="15600" y="14525"/>
                  </a:cubicBezTo>
                  <a:lnTo>
                    <a:pt x="15520" y="14525"/>
                  </a:lnTo>
                  <a:cubicBezTo>
                    <a:pt x="15619" y="14386"/>
                    <a:pt x="15719" y="14267"/>
                    <a:pt x="15818" y="14147"/>
                  </a:cubicBezTo>
                  <a:lnTo>
                    <a:pt x="15978" y="14267"/>
                  </a:lnTo>
                  <a:lnTo>
                    <a:pt x="15858" y="14087"/>
                  </a:lnTo>
                  <a:cubicBezTo>
                    <a:pt x="15958" y="13968"/>
                    <a:pt x="16057" y="13849"/>
                    <a:pt x="16157" y="13729"/>
                  </a:cubicBezTo>
                  <a:close/>
                  <a:moveTo>
                    <a:pt x="14664" y="15600"/>
                  </a:moveTo>
                  <a:lnTo>
                    <a:pt x="14664" y="15600"/>
                  </a:lnTo>
                  <a:cubicBezTo>
                    <a:pt x="14645" y="15719"/>
                    <a:pt x="14605" y="15838"/>
                    <a:pt x="14545" y="15938"/>
                  </a:cubicBezTo>
                  <a:cubicBezTo>
                    <a:pt x="14533" y="15915"/>
                    <a:pt x="14508" y="15905"/>
                    <a:pt x="14477" y="15905"/>
                  </a:cubicBezTo>
                  <a:cubicBezTo>
                    <a:pt x="14455" y="15905"/>
                    <a:pt x="14430" y="15910"/>
                    <a:pt x="14406" y="15918"/>
                  </a:cubicBezTo>
                  <a:cubicBezTo>
                    <a:pt x="14485" y="15818"/>
                    <a:pt x="14585" y="15699"/>
                    <a:pt x="14664" y="15600"/>
                  </a:cubicBezTo>
                  <a:close/>
                  <a:moveTo>
                    <a:pt x="9153" y="18723"/>
                  </a:moveTo>
                  <a:cubicBezTo>
                    <a:pt x="9115" y="18809"/>
                    <a:pt x="9095" y="18840"/>
                    <a:pt x="9085" y="18840"/>
                  </a:cubicBezTo>
                  <a:cubicBezTo>
                    <a:pt x="9074" y="18840"/>
                    <a:pt x="9074" y="18804"/>
                    <a:pt x="9074" y="18763"/>
                  </a:cubicBezTo>
                  <a:lnTo>
                    <a:pt x="9153" y="18723"/>
                  </a:lnTo>
                  <a:close/>
                  <a:moveTo>
                    <a:pt x="12098" y="18902"/>
                  </a:moveTo>
                  <a:lnTo>
                    <a:pt x="12098" y="18902"/>
                  </a:lnTo>
                  <a:cubicBezTo>
                    <a:pt x="12088" y="18909"/>
                    <a:pt x="12078" y="18917"/>
                    <a:pt x="12068" y="18925"/>
                  </a:cubicBezTo>
                  <a:lnTo>
                    <a:pt x="12068" y="18925"/>
                  </a:lnTo>
                  <a:cubicBezTo>
                    <a:pt x="12080" y="18917"/>
                    <a:pt x="12090" y="18910"/>
                    <a:pt x="12098" y="18902"/>
                  </a:cubicBezTo>
                  <a:close/>
                  <a:moveTo>
                    <a:pt x="13152" y="17510"/>
                  </a:moveTo>
                  <a:cubicBezTo>
                    <a:pt x="13152" y="17728"/>
                    <a:pt x="13053" y="18067"/>
                    <a:pt x="12854" y="18425"/>
                  </a:cubicBezTo>
                  <a:cubicBezTo>
                    <a:pt x="12750" y="18593"/>
                    <a:pt x="12688" y="18638"/>
                    <a:pt x="12649" y="18638"/>
                  </a:cubicBezTo>
                  <a:cubicBezTo>
                    <a:pt x="12603" y="18638"/>
                    <a:pt x="12591" y="18571"/>
                    <a:pt x="12582" y="18571"/>
                  </a:cubicBezTo>
                  <a:cubicBezTo>
                    <a:pt x="12580" y="18571"/>
                    <a:pt x="12578" y="18575"/>
                    <a:pt x="12575" y="18584"/>
                  </a:cubicBezTo>
                  <a:cubicBezTo>
                    <a:pt x="11978" y="19280"/>
                    <a:pt x="12396" y="19440"/>
                    <a:pt x="11799" y="19937"/>
                  </a:cubicBezTo>
                  <a:cubicBezTo>
                    <a:pt x="11740" y="19969"/>
                    <a:pt x="11694" y="19982"/>
                    <a:pt x="11659" y="19982"/>
                  </a:cubicBezTo>
                  <a:cubicBezTo>
                    <a:pt x="11518" y="19982"/>
                    <a:pt x="11537" y="19778"/>
                    <a:pt x="11441" y="19778"/>
                  </a:cubicBezTo>
                  <a:cubicBezTo>
                    <a:pt x="11640" y="19420"/>
                    <a:pt x="11899" y="19340"/>
                    <a:pt x="12058" y="19121"/>
                  </a:cubicBezTo>
                  <a:lnTo>
                    <a:pt x="12058" y="19121"/>
                  </a:lnTo>
                  <a:lnTo>
                    <a:pt x="11799" y="19360"/>
                  </a:lnTo>
                  <a:cubicBezTo>
                    <a:pt x="11836" y="19232"/>
                    <a:pt x="11956" y="19021"/>
                    <a:pt x="12068" y="18925"/>
                  </a:cubicBezTo>
                  <a:lnTo>
                    <a:pt x="12068" y="18925"/>
                  </a:lnTo>
                  <a:cubicBezTo>
                    <a:pt x="12046" y="18940"/>
                    <a:pt x="12016" y="18957"/>
                    <a:pt x="11978" y="18982"/>
                  </a:cubicBezTo>
                  <a:cubicBezTo>
                    <a:pt x="12376" y="18485"/>
                    <a:pt x="12774" y="18007"/>
                    <a:pt x="13152" y="17510"/>
                  </a:cubicBezTo>
                  <a:close/>
                  <a:moveTo>
                    <a:pt x="8835" y="23001"/>
                  </a:moveTo>
                  <a:lnTo>
                    <a:pt x="8815" y="23041"/>
                  </a:lnTo>
                  <a:cubicBezTo>
                    <a:pt x="8815" y="23021"/>
                    <a:pt x="8815" y="23021"/>
                    <a:pt x="8835" y="23001"/>
                  </a:cubicBezTo>
                  <a:close/>
                  <a:moveTo>
                    <a:pt x="5902" y="23051"/>
                  </a:moveTo>
                  <a:cubicBezTo>
                    <a:pt x="5893" y="23053"/>
                    <a:pt x="5883" y="23056"/>
                    <a:pt x="5870" y="23061"/>
                  </a:cubicBezTo>
                  <a:cubicBezTo>
                    <a:pt x="5881" y="23058"/>
                    <a:pt x="5891" y="23055"/>
                    <a:pt x="5902" y="23051"/>
                  </a:cubicBezTo>
                  <a:close/>
                  <a:moveTo>
                    <a:pt x="8735" y="23120"/>
                  </a:moveTo>
                  <a:lnTo>
                    <a:pt x="8735" y="23120"/>
                  </a:lnTo>
                  <a:cubicBezTo>
                    <a:pt x="8696" y="23260"/>
                    <a:pt x="8596" y="23419"/>
                    <a:pt x="8437" y="23518"/>
                  </a:cubicBezTo>
                  <a:cubicBezTo>
                    <a:pt x="8536" y="23399"/>
                    <a:pt x="8636" y="23260"/>
                    <a:pt x="8735" y="23120"/>
                  </a:cubicBezTo>
                  <a:close/>
                  <a:moveTo>
                    <a:pt x="24632" y="1"/>
                  </a:moveTo>
                  <a:lnTo>
                    <a:pt x="24613" y="21"/>
                  </a:lnTo>
                  <a:cubicBezTo>
                    <a:pt x="24593" y="41"/>
                    <a:pt x="24573" y="61"/>
                    <a:pt x="24553" y="81"/>
                  </a:cubicBezTo>
                  <a:cubicBezTo>
                    <a:pt x="24513" y="120"/>
                    <a:pt x="24473" y="180"/>
                    <a:pt x="24414" y="220"/>
                  </a:cubicBezTo>
                  <a:lnTo>
                    <a:pt x="24533" y="160"/>
                  </a:lnTo>
                  <a:lnTo>
                    <a:pt x="24533" y="160"/>
                  </a:lnTo>
                  <a:cubicBezTo>
                    <a:pt x="24453" y="359"/>
                    <a:pt x="24394" y="459"/>
                    <a:pt x="24294" y="538"/>
                  </a:cubicBezTo>
                  <a:cubicBezTo>
                    <a:pt x="24195" y="598"/>
                    <a:pt x="24055" y="677"/>
                    <a:pt x="23916" y="837"/>
                  </a:cubicBezTo>
                  <a:lnTo>
                    <a:pt x="23916" y="817"/>
                  </a:lnTo>
                  <a:cubicBezTo>
                    <a:pt x="23498" y="1115"/>
                    <a:pt x="23478" y="1155"/>
                    <a:pt x="23419" y="1235"/>
                  </a:cubicBezTo>
                  <a:cubicBezTo>
                    <a:pt x="23379" y="1294"/>
                    <a:pt x="23319" y="1354"/>
                    <a:pt x="22981" y="1573"/>
                  </a:cubicBezTo>
                  <a:lnTo>
                    <a:pt x="23100" y="1632"/>
                  </a:lnTo>
                  <a:cubicBezTo>
                    <a:pt x="23260" y="1871"/>
                    <a:pt x="22523" y="2010"/>
                    <a:pt x="22305" y="2408"/>
                  </a:cubicBezTo>
                  <a:lnTo>
                    <a:pt x="22464" y="2349"/>
                  </a:lnTo>
                  <a:lnTo>
                    <a:pt x="22464" y="2349"/>
                  </a:lnTo>
                  <a:cubicBezTo>
                    <a:pt x="22364" y="2587"/>
                    <a:pt x="21728" y="2607"/>
                    <a:pt x="21549" y="2767"/>
                  </a:cubicBezTo>
                  <a:cubicBezTo>
                    <a:pt x="21544" y="2768"/>
                    <a:pt x="21540" y="2769"/>
                    <a:pt x="21537" y="2769"/>
                  </a:cubicBezTo>
                  <a:cubicBezTo>
                    <a:pt x="21501" y="2769"/>
                    <a:pt x="21571" y="2663"/>
                    <a:pt x="21608" y="2607"/>
                  </a:cubicBezTo>
                  <a:lnTo>
                    <a:pt x="21608" y="2607"/>
                  </a:lnTo>
                  <a:cubicBezTo>
                    <a:pt x="21051" y="2965"/>
                    <a:pt x="21668" y="2767"/>
                    <a:pt x="21369" y="3145"/>
                  </a:cubicBezTo>
                  <a:cubicBezTo>
                    <a:pt x="21365" y="3145"/>
                    <a:pt x="21361" y="3146"/>
                    <a:pt x="21357" y="3146"/>
                  </a:cubicBezTo>
                  <a:cubicBezTo>
                    <a:pt x="21287" y="3146"/>
                    <a:pt x="21277" y="3043"/>
                    <a:pt x="21209" y="3043"/>
                  </a:cubicBezTo>
                  <a:cubicBezTo>
                    <a:pt x="21175" y="3043"/>
                    <a:pt x="21127" y="3068"/>
                    <a:pt x="21051" y="3145"/>
                  </a:cubicBezTo>
                  <a:cubicBezTo>
                    <a:pt x="20892" y="3224"/>
                    <a:pt x="20673" y="4040"/>
                    <a:pt x="20255" y="4259"/>
                  </a:cubicBezTo>
                  <a:cubicBezTo>
                    <a:pt x="20299" y="4251"/>
                    <a:pt x="20340" y="4242"/>
                    <a:pt x="20369" y="4242"/>
                  </a:cubicBezTo>
                  <a:cubicBezTo>
                    <a:pt x="20421" y="4242"/>
                    <a:pt x="20438" y="4272"/>
                    <a:pt x="20375" y="4398"/>
                  </a:cubicBezTo>
                  <a:cubicBezTo>
                    <a:pt x="20176" y="4677"/>
                    <a:pt x="19579" y="4935"/>
                    <a:pt x="19539" y="5313"/>
                  </a:cubicBezTo>
                  <a:cubicBezTo>
                    <a:pt x="19519" y="5323"/>
                    <a:pt x="19504" y="5328"/>
                    <a:pt x="19492" y="5328"/>
                  </a:cubicBezTo>
                  <a:cubicBezTo>
                    <a:pt x="19479" y="5328"/>
                    <a:pt x="19469" y="5323"/>
                    <a:pt x="19459" y="5313"/>
                  </a:cubicBezTo>
                  <a:cubicBezTo>
                    <a:pt x="19340" y="5552"/>
                    <a:pt x="19002" y="6029"/>
                    <a:pt x="19002" y="6228"/>
                  </a:cubicBezTo>
                  <a:cubicBezTo>
                    <a:pt x="18986" y="6225"/>
                    <a:pt x="18969" y="6224"/>
                    <a:pt x="18953" y="6224"/>
                  </a:cubicBezTo>
                  <a:cubicBezTo>
                    <a:pt x="18521" y="6224"/>
                    <a:pt x="18195" y="7373"/>
                    <a:pt x="17906" y="7373"/>
                  </a:cubicBezTo>
                  <a:cubicBezTo>
                    <a:pt x="17880" y="7373"/>
                    <a:pt x="17854" y="7364"/>
                    <a:pt x="17828" y="7343"/>
                  </a:cubicBezTo>
                  <a:cubicBezTo>
                    <a:pt x="17669" y="7542"/>
                    <a:pt x="17510" y="7760"/>
                    <a:pt x="17350" y="7979"/>
                  </a:cubicBezTo>
                  <a:lnTo>
                    <a:pt x="17331" y="7940"/>
                  </a:lnTo>
                  <a:cubicBezTo>
                    <a:pt x="16992" y="8318"/>
                    <a:pt x="16952" y="8517"/>
                    <a:pt x="16933" y="8715"/>
                  </a:cubicBezTo>
                  <a:cubicBezTo>
                    <a:pt x="16905" y="8738"/>
                    <a:pt x="16887" y="8746"/>
                    <a:pt x="16874" y="8746"/>
                  </a:cubicBezTo>
                  <a:cubicBezTo>
                    <a:pt x="16843" y="8746"/>
                    <a:pt x="16853" y="8690"/>
                    <a:pt x="16853" y="8676"/>
                  </a:cubicBezTo>
                  <a:lnTo>
                    <a:pt x="16853" y="8676"/>
                  </a:lnTo>
                  <a:cubicBezTo>
                    <a:pt x="16316" y="9213"/>
                    <a:pt x="16296" y="9273"/>
                    <a:pt x="16057" y="9889"/>
                  </a:cubicBezTo>
                  <a:lnTo>
                    <a:pt x="15918" y="9850"/>
                  </a:lnTo>
                  <a:cubicBezTo>
                    <a:pt x="15878" y="10029"/>
                    <a:pt x="15102" y="10586"/>
                    <a:pt x="14764" y="11242"/>
                  </a:cubicBezTo>
                  <a:cubicBezTo>
                    <a:pt x="14764" y="11242"/>
                    <a:pt x="14751" y="11217"/>
                    <a:pt x="14766" y="11177"/>
                  </a:cubicBezTo>
                  <a:lnTo>
                    <a:pt x="14766" y="11177"/>
                  </a:lnTo>
                  <a:cubicBezTo>
                    <a:pt x="14372" y="11916"/>
                    <a:pt x="13295" y="12484"/>
                    <a:pt x="13491" y="13013"/>
                  </a:cubicBezTo>
                  <a:lnTo>
                    <a:pt x="13252" y="13510"/>
                  </a:lnTo>
                  <a:cubicBezTo>
                    <a:pt x="13376" y="13364"/>
                    <a:pt x="13440" y="13314"/>
                    <a:pt x="13473" y="13314"/>
                  </a:cubicBezTo>
                  <a:cubicBezTo>
                    <a:pt x="13544" y="13314"/>
                    <a:pt x="13457" y="13565"/>
                    <a:pt x="13527" y="13565"/>
                  </a:cubicBezTo>
                  <a:cubicBezTo>
                    <a:pt x="13541" y="13565"/>
                    <a:pt x="13561" y="13555"/>
                    <a:pt x="13590" y="13530"/>
                  </a:cubicBezTo>
                  <a:lnTo>
                    <a:pt x="13590" y="13530"/>
                  </a:lnTo>
                  <a:cubicBezTo>
                    <a:pt x="13496" y="13692"/>
                    <a:pt x="13282" y="13864"/>
                    <a:pt x="13210" y="13864"/>
                  </a:cubicBezTo>
                  <a:cubicBezTo>
                    <a:pt x="13176" y="13864"/>
                    <a:pt x="13174" y="13825"/>
                    <a:pt x="13232" y="13729"/>
                  </a:cubicBezTo>
                  <a:lnTo>
                    <a:pt x="13292" y="13709"/>
                  </a:lnTo>
                  <a:cubicBezTo>
                    <a:pt x="13274" y="13677"/>
                    <a:pt x="13251" y="13662"/>
                    <a:pt x="13224" y="13662"/>
                  </a:cubicBezTo>
                  <a:cubicBezTo>
                    <a:pt x="13055" y="13662"/>
                    <a:pt x="12731" y="14238"/>
                    <a:pt x="12602" y="14238"/>
                  </a:cubicBezTo>
                  <a:cubicBezTo>
                    <a:pt x="12592" y="14238"/>
                    <a:pt x="12583" y="14234"/>
                    <a:pt x="12575" y="14227"/>
                  </a:cubicBezTo>
                  <a:cubicBezTo>
                    <a:pt x="11740" y="15321"/>
                    <a:pt x="10844" y="16316"/>
                    <a:pt x="10068" y="17350"/>
                  </a:cubicBezTo>
                  <a:lnTo>
                    <a:pt x="10307" y="17350"/>
                  </a:lnTo>
                  <a:lnTo>
                    <a:pt x="10029" y="17709"/>
                  </a:lnTo>
                  <a:cubicBezTo>
                    <a:pt x="10000" y="17726"/>
                    <a:pt x="9969" y="17737"/>
                    <a:pt x="9945" y="17737"/>
                  </a:cubicBezTo>
                  <a:cubicBezTo>
                    <a:pt x="9887" y="17737"/>
                    <a:pt x="9868" y="17673"/>
                    <a:pt x="10009" y="17490"/>
                  </a:cubicBezTo>
                  <a:lnTo>
                    <a:pt x="10009" y="17490"/>
                  </a:lnTo>
                  <a:cubicBezTo>
                    <a:pt x="9830" y="17549"/>
                    <a:pt x="9770" y="17967"/>
                    <a:pt x="9790" y="18007"/>
                  </a:cubicBezTo>
                  <a:cubicBezTo>
                    <a:pt x="9690" y="18112"/>
                    <a:pt x="9633" y="18151"/>
                    <a:pt x="9605" y="18151"/>
                  </a:cubicBezTo>
                  <a:cubicBezTo>
                    <a:pt x="9519" y="18151"/>
                    <a:pt x="9675" y="17807"/>
                    <a:pt x="9652" y="17807"/>
                  </a:cubicBezTo>
                  <a:cubicBezTo>
                    <a:pt x="9648" y="17807"/>
                    <a:pt x="9642" y="17813"/>
                    <a:pt x="9631" y="17828"/>
                  </a:cubicBezTo>
                  <a:lnTo>
                    <a:pt x="9491" y="18047"/>
                  </a:lnTo>
                  <a:lnTo>
                    <a:pt x="9551" y="18007"/>
                  </a:lnTo>
                  <a:lnTo>
                    <a:pt x="9551" y="18007"/>
                  </a:lnTo>
                  <a:cubicBezTo>
                    <a:pt x="9491" y="18226"/>
                    <a:pt x="9551" y="18286"/>
                    <a:pt x="9312" y="18604"/>
                  </a:cubicBezTo>
                  <a:cubicBezTo>
                    <a:pt x="9237" y="18670"/>
                    <a:pt x="9194" y="18685"/>
                    <a:pt x="9164" y="18685"/>
                  </a:cubicBezTo>
                  <a:cubicBezTo>
                    <a:pt x="9142" y="18685"/>
                    <a:pt x="9127" y="18677"/>
                    <a:pt x="9113" y="18677"/>
                  </a:cubicBezTo>
                  <a:cubicBezTo>
                    <a:pt x="9101" y="18677"/>
                    <a:pt x="9089" y="18682"/>
                    <a:pt x="9074" y="18703"/>
                  </a:cubicBezTo>
                  <a:cubicBezTo>
                    <a:pt x="9070" y="18700"/>
                    <a:pt x="9067" y="18698"/>
                    <a:pt x="9063" y="18698"/>
                  </a:cubicBezTo>
                  <a:cubicBezTo>
                    <a:pt x="9046" y="18698"/>
                    <a:pt x="9024" y="18740"/>
                    <a:pt x="8974" y="18823"/>
                  </a:cubicBezTo>
                  <a:lnTo>
                    <a:pt x="8636" y="19260"/>
                  </a:lnTo>
                  <a:lnTo>
                    <a:pt x="8895" y="19161"/>
                  </a:lnTo>
                  <a:lnTo>
                    <a:pt x="8895" y="19161"/>
                  </a:lnTo>
                  <a:cubicBezTo>
                    <a:pt x="8817" y="19363"/>
                    <a:pt x="8666" y="19517"/>
                    <a:pt x="8737" y="19517"/>
                  </a:cubicBezTo>
                  <a:cubicBezTo>
                    <a:pt x="8754" y="19517"/>
                    <a:pt x="8783" y="19509"/>
                    <a:pt x="8827" y="19491"/>
                  </a:cubicBezTo>
                  <a:lnTo>
                    <a:pt x="8827" y="19491"/>
                  </a:lnTo>
                  <a:cubicBezTo>
                    <a:pt x="8381" y="19699"/>
                    <a:pt x="7537" y="21134"/>
                    <a:pt x="7343" y="21270"/>
                  </a:cubicBezTo>
                  <a:cubicBezTo>
                    <a:pt x="7223" y="21628"/>
                    <a:pt x="7024" y="21907"/>
                    <a:pt x="6746" y="22245"/>
                  </a:cubicBezTo>
                  <a:cubicBezTo>
                    <a:pt x="6772" y="22224"/>
                    <a:pt x="6804" y="22212"/>
                    <a:pt x="6832" y="22212"/>
                  </a:cubicBezTo>
                  <a:cubicBezTo>
                    <a:pt x="6911" y="22212"/>
                    <a:pt x="6961" y="22299"/>
                    <a:pt x="6786" y="22504"/>
                  </a:cubicBezTo>
                  <a:cubicBezTo>
                    <a:pt x="6749" y="22450"/>
                    <a:pt x="6710" y="22427"/>
                    <a:pt x="6668" y="22427"/>
                  </a:cubicBezTo>
                  <a:cubicBezTo>
                    <a:pt x="6470" y="22427"/>
                    <a:pt x="6218" y="22943"/>
                    <a:pt x="5902" y="23051"/>
                  </a:cubicBezTo>
                  <a:lnTo>
                    <a:pt x="5902" y="23051"/>
                  </a:lnTo>
                  <a:cubicBezTo>
                    <a:pt x="5905" y="23051"/>
                    <a:pt x="5908" y="23051"/>
                    <a:pt x="5910" y="23051"/>
                  </a:cubicBezTo>
                  <a:cubicBezTo>
                    <a:pt x="6058" y="23051"/>
                    <a:pt x="5456" y="23764"/>
                    <a:pt x="5642" y="23764"/>
                  </a:cubicBezTo>
                  <a:cubicBezTo>
                    <a:pt x="5662" y="23764"/>
                    <a:pt x="5691" y="23755"/>
                    <a:pt x="5731" y="23737"/>
                  </a:cubicBezTo>
                  <a:lnTo>
                    <a:pt x="5731" y="23737"/>
                  </a:lnTo>
                  <a:cubicBezTo>
                    <a:pt x="5670" y="23811"/>
                    <a:pt x="5635" y="23833"/>
                    <a:pt x="5610" y="23833"/>
                  </a:cubicBezTo>
                  <a:cubicBezTo>
                    <a:pt x="5571" y="23833"/>
                    <a:pt x="5557" y="23778"/>
                    <a:pt x="5505" y="23778"/>
                  </a:cubicBezTo>
                  <a:cubicBezTo>
                    <a:pt x="5483" y="23778"/>
                    <a:pt x="5454" y="23788"/>
                    <a:pt x="5413" y="23817"/>
                  </a:cubicBezTo>
                  <a:cubicBezTo>
                    <a:pt x="5094" y="24493"/>
                    <a:pt x="4398" y="25090"/>
                    <a:pt x="3901" y="25846"/>
                  </a:cubicBezTo>
                  <a:cubicBezTo>
                    <a:pt x="3940" y="25886"/>
                    <a:pt x="4080" y="25806"/>
                    <a:pt x="4020" y="26005"/>
                  </a:cubicBezTo>
                  <a:lnTo>
                    <a:pt x="3562" y="26264"/>
                  </a:lnTo>
                  <a:cubicBezTo>
                    <a:pt x="3463" y="26423"/>
                    <a:pt x="3682" y="26562"/>
                    <a:pt x="3363" y="26722"/>
                  </a:cubicBezTo>
                  <a:cubicBezTo>
                    <a:pt x="3387" y="26722"/>
                    <a:pt x="3414" y="26715"/>
                    <a:pt x="3434" y="26715"/>
                  </a:cubicBezTo>
                  <a:cubicBezTo>
                    <a:pt x="3464" y="26715"/>
                    <a:pt x="3479" y="26730"/>
                    <a:pt x="3443" y="26801"/>
                  </a:cubicBezTo>
                  <a:cubicBezTo>
                    <a:pt x="2846" y="27438"/>
                    <a:pt x="2369" y="28194"/>
                    <a:pt x="1871" y="28930"/>
                  </a:cubicBezTo>
                  <a:cubicBezTo>
                    <a:pt x="1632" y="29308"/>
                    <a:pt x="1374" y="29686"/>
                    <a:pt x="1095" y="30024"/>
                  </a:cubicBezTo>
                  <a:lnTo>
                    <a:pt x="896" y="30283"/>
                  </a:lnTo>
                  <a:lnTo>
                    <a:pt x="657" y="30581"/>
                  </a:lnTo>
                  <a:cubicBezTo>
                    <a:pt x="459" y="30820"/>
                    <a:pt x="240" y="31059"/>
                    <a:pt x="1" y="31318"/>
                  </a:cubicBezTo>
                  <a:lnTo>
                    <a:pt x="1" y="31457"/>
                  </a:lnTo>
                  <a:cubicBezTo>
                    <a:pt x="21" y="31357"/>
                    <a:pt x="21" y="31318"/>
                    <a:pt x="41" y="31318"/>
                  </a:cubicBezTo>
                  <a:lnTo>
                    <a:pt x="61" y="31318"/>
                  </a:lnTo>
                  <a:cubicBezTo>
                    <a:pt x="80" y="31337"/>
                    <a:pt x="100" y="31457"/>
                    <a:pt x="120" y="31576"/>
                  </a:cubicBezTo>
                  <a:cubicBezTo>
                    <a:pt x="120" y="31527"/>
                    <a:pt x="133" y="31513"/>
                    <a:pt x="151" y="31513"/>
                  </a:cubicBezTo>
                  <a:cubicBezTo>
                    <a:pt x="178" y="31513"/>
                    <a:pt x="219" y="31544"/>
                    <a:pt x="254" y="31544"/>
                  </a:cubicBezTo>
                  <a:cubicBezTo>
                    <a:pt x="263" y="31544"/>
                    <a:pt x="271" y="31542"/>
                    <a:pt x="279" y="31536"/>
                  </a:cubicBezTo>
                  <a:lnTo>
                    <a:pt x="279" y="31536"/>
                  </a:lnTo>
                  <a:cubicBezTo>
                    <a:pt x="240" y="31636"/>
                    <a:pt x="200" y="31716"/>
                    <a:pt x="180" y="31815"/>
                  </a:cubicBezTo>
                  <a:lnTo>
                    <a:pt x="160" y="31875"/>
                  </a:lnTo>
                  <a:lnTo>
                    <a:pt x="160" y="31914"/>
                  </a:lnTo>
                  <a:lnTo>
                    <a:pt x="180" y="31914"/>
                  </a:lnTo>
                  <a:cubicBezTo>
                    <a:pt x="200" y="31914"/>
                    <a:pt x="220" y="31954"/>
                    <a:pt x="260" y="31974"/>
                  </a:cubicBezTo>
                  <a:cubicBezTo>
                    <a:pt x="279" y="32014"/>
                    <a:pt x="319" y="32054"/>
                    <a:pt x="359" y="32094"/>
                  </a:cubicBezTo>
                  <a:cubicBezTo>
                    <a:pt x="459" y="32113"/>
                    <a:pt x="638" y="32253"/>
                    <a:pt x="777" y="32472"/>
                  </a:cubicBezTo>
                  <a:cubicBezTo>
                    <a:pt x="896" y="32531"/>
                    <a:pt x="1016" y="32611"/>
                    <a:pt x="1115" y="32651"/>
                  </a:cubicBezTo>
                  <a:cubicBezTo>
                    <a:pt x="1150" y="32674"/>
                    <a:pt x="1185" y="32684"/>
                    <a:pt x="1216" y="32684"/>
                  </a:cubicBezTo>
                  <a:cubicBezTo>
                    <a:pt x="1238" y="32684"/>
                    <a:pt x="1258" y="32679"/>
                    <a:pt x="1274" y="32671"/>
                  </a:cubicBezTo>
                  <a:lnTo>
                    <a:pt x="1035" y="32551"/>
                  </a:lnTo>
                  <a:lnTo>
                    <a:pt x="1035" y="32551"/>
                  </a:lnTo>
                  <a:cubicBezTo>
                    <a:pt x="1058" y="32555"/>
                    <a:pt x="1078" y="32557"/>
                    <a:pt x="1096" y="32557"/>
                  </a:cubicBezTo>
                  <a:cubicBezTo>
                    <a:pt x="1259" y="32557"/>
                    <a:pt x="1189" y="32397"/>
                    <a:pt x="1135" y="32253"/>
                  </a:cubicBezTo>
                  <a:cubicBezTo>
                    <a:pt x="1135" y="32233"/>
                    <a:pt x="1135" y="32213"/>
                    <a:pt x="1135" y="32193"/>
                  </a:cubicBezTo>
                  <a:cubicBezTo>
                    <a:pt x="1453" y="32392"/>
                    <a:pt x="1752" y="32611"/>
                    <a:pt x="1752" y="32611"/>
                  </a:cubicBezTo>
                  <a:cubicBezTo>
                    <a:pt x="1911" y="32054"/>
                    <a:pt x="4557" y="28512"/>
                    <a:pt x="8039" y="24016"/>
                  </a:cubicBezTo>
                  <a:cubicBezTo>
                    <a:pt x="8039" y="24036"/>
                    <a:pt x="8039" y="24036"/>
                    <a:pt x="8039" y="24055"/>
                  </a:cubicBezTo>
                  <a:lnTo>
                    <a:pt x="8079" y="24075"/>
                  </a:lnTo>
                  <a:cubicBezTo>
                    <a:pt x="8160" y="23978"/>
                    <a:pt x="8201" y="23880"/>
                    <a:pt x="8171" y="23880"/>
                  </a:cubicBezTo>
                  <a:cubicBezTo>
                    <a:pt x="8164" y="23880"/>
                    <a:pt x="8153" y="23885"/>
                    <a:pt x="8138" y="23896"/>
                  </a:cubicBezTo>
                  <a:cubicBezTo>
                    <a:pt x="8218" y="23797"/>
                    <a:pt x="8318" y="23677"/>
                    <a:pt x="8397" y="23558"/>
                  </a:cubicBezTo>
                  <a:lnTo>
                    <a:pt x="8397" y="23558"/>
                  </a:lnTo>
                  <a:cubicBezTo>
                    <a:pt x="8339" y="23747"/>
                    <a:pt x="8525" y="23830"/>
                    <a:pt x="8745" y="23830"/>
                  </a:cubicBezTo>
                  <a:cubicBezTo>
                    <a:pt x="8827" y="23830"/>
                    <a:pt x="8913" y="23818"/>
                    <a:pt x="8994" y="23797"/>
                  </a:cubicBezTo>
                  <a:cubicBezTo>
                    <a:pt x="8954" y="23757"/>
                    <a:pt x="8914" y="23737"/>
                    <a:pt x="9054" y="23459"/>
                  </a:cubicBezTo>
                  <a:lnTo>
                    <a:pt x="9054" y="23459"/>
                  </a:lnTo>
                  <a:cubicBezTo>
                    <a:pt x="8978" y="23504"/>
                    <a:pt x="8716" y="23736"/>
                    <a:pt x="8632" y="23736"/>
                  </a:cubicBezTo>
                  <a:cubicBezTo>
                    <a:pt x="8606" y="23736"/>
                    <a:pt x="8597" y="23714"/>
                    <a:pt x="8616" y="23658"/>
                  </a:cubicBezTo>
                  <a:cubicBezTo>
                    <a:pt x="8835" y="23299"/>
                    <a:pt x="8855" y="23419"/>
                    <a:pt x="9014" y="23299"/>
                  </a:cubicBezTo>
                  <a:lnTo>
                    <a:pt x="9014" y="23299"/>
                  </a:lnTo>
                  <a:cubicBezTo>
                    <a:pt x="9006" y="23301"/>
                    <a:pt x="8999" y="23302"/>
                    <a:pt x="8993" y="23302"/>
                  </a:cubicBezTo>
                  <a:cubicBezTo>
                    <a:pt x="8857" y="23302"/>
                    <a:pt x="9090" y="22895"/>
                    <a:pt x="9014" y="22762"/>
                  </a:cubicBezTo>
                  <a:cubicBezTo>
                    <a:pt x="9511" y="22145"/>
                    <a:pt x="10009" y="21509"/>
                    <a:pt x="10506" y="20852"/>
                  </a:cubicBezTo>
                  <a:cubicBezTo>
                    <a:pt x="10520" y="20866"/>
                    <a:pt x="10524" y="20880"/>
                    <a:pt x="10540" y="20880"/>
                  </a:cubicBezTo>
                  <a:cubicBezTo>
                    <a:pt x="10546" y="20880"/>
                    <a:pt x="10554" y="20878"/>
                    <a:pt x="10566" y="20872"/>
                  </a:cubicBezTo>
                  <a:lnTo>
                    <a:pt x="10685" y="20693"/>
                  </a:lnTo>
                  <a:cubicBezTo>
                    <a:pt x="10705" y="20684"/>
                    <a:pt x="10720" y="20680"/>
                    <a:pt x="10731" y="20680"/>
                  </a:cubicBezTo>
                  <a:cubicBezTo>
                    <a:pt x="10826" y="20680"/>
                    <a:pt x="10647" y="20970"/>
                    <a:pt x="10701" y="20970"/>
                  </a:cubicBezTo>
                  <a:cubicBezTo>
                    <a:pt x="10712" y="20970"/>
                    <a:pt x="10732" y="20959"/>
                    <a:pt x="10765" y="20932"/>
                  </a:cubicBezTo>
                  <a:lnTo>
                    <a:pt x="10765" y="20932"/>
                  </a:lnTo>
                  <a:cubicBezTo>
                    <a:pt x="10645" y="21210"/>
                    <a:pt x="10526" y="21549"/>
                    <a:pt x="10228" y="21847"/>
                  </a:cubicBezTo>
                  <a:lnTo>
                    <a:pt x="10055" y="21809"/>
                  </a:lnTo>
                  <a:lnTo>
                    <a:pt x="10055" y="21809"/>
                  </a:lnTo>
                  <a:cubicBezTo>
                    <a:pt x="10056" y="21809"/>
                    <a:pt x="10056" y="21809"/>
                    <a:pt x="10056" y="21809"/>
                  </a:cubicBezTo>
                  <a:cubicBezTo>
                    <a:pt x="10108" y="21809"/>
                    <a:pt x="10289" y="21642"/>
                    <a:pt x="10327" y="21529"/>
                  </a:cubicBezTo>
                  <a:lnTo>
                    <a:pt x="10327" y="21529"/>
                  </a:lnTo>
                  <a:cubicBezTo>
                    <a:pt x="10267" y="21708"/>
                    <a:pt x="9750" y="21907"/>
                    <a:pt x="9810" y="22185"/>
                  </a:cubicBezTo>
                  <a:lnTo>
                    <a:pt x="10068" y="22026"/>
                  </a:lnTo>
                  <a:lnTo>
                    <a:pt x="10068" y="22026"/>
                  </a:lnTo>
                  <a:cubicBezTo>
                    <a:pt x="9949" y="22305"/>
                    <a:pt x="9850" y="22722"/>
                    <a:pt x="9591" y="22981"/>
                  </a:cubicBezTo>
                  <a:cubicBezTo>
                    <a:pt x="9810" y="22941"/>
                    <a:pt x="9631" y="22901"/>
                    <a:pt x="9929" y="22802"/>
                  </a:cubicBezTo>
                  <a:lnTo>
                    <a:pt x="9929" y="22802"/>
                  </a:lnTo>
                  <a:cubicBezTo>
                    <a:pt x="9921" y="22803"/>
                    <a:pt x="9914" y="22803"/>
                    <a:pt x="9908" y="22803"/>
                  </a:cubicBezTo>
                  <a:cubicBezTo>
                    <a:pt x="9676" y="22803"/>
                    <a:pt x="10381" y="22169"/>
                    <a:pt x="10185" y="22169"/>
                  </a:cubicBezTo>
                  <a:cubicBezTo>
                    <a:pt x="10177" y="22169"/>
                    <a:pt x="10169" y="22170"/>
                    <a:pt x="10160" y="22171"/>
                  </a:cubicBezTo>
                  <a:lnTo>
                    <a:pt x="10160" y="22171"/>
                  </a:lnTo>
                  <a:cubicBezTo>
                    <a:pt x="10452" y="22083"/>
                    <a:pt x="10505" y="21877"/>
                    <a:pt x="10844" y="21708"/>
                  </a:cubicBezTo>
                  <a:cubicBezTo>
                    <a:pt x="10785" y="21688"/>
                    <a:pt x="10685" y="21748"/>
                    <a:pt x="10904" y="21509"/>
                  </a:cubicBezTo>
                  <a:cubicBezTo>
                    <a:pt x="10904" y="21489"/>
                    <a:pt x="10904" y="21449"/>
                    <a:pt x="10904" y="21429"/>
                  </a:cubicBezTo>
                  <a:cubicBezTo>
                    <a:pt x="10844" y="21469"/>
                    <a:pt x="10785" y="21509"/>
                    <a:pt x="10745" y="21509"/>
                  </a:cubicBezTo>
                  <a:cubicBezTo>
                    <a:pt x="10745" y="21310"/>
                    <a:pt x="11043" y="20912"/>
                    <a:pt x="11103" y="20753"/>
                  </a:cubicBezTo>
                  <a:cubicBezTo>
                    <a:pt x="11135" y="20720"/>
                    <a:pt x="11153" y="20708"/>
                    <a:pt x="11161" y="20708"/>
                  </a:cubicBezTo>
                  <a:cubicBezTo>
                    <a:pt x="11186" y="20708"/>
                    <a:pt x="11143" y="20802"/>
                    <a:pt x="11177" y="20802"/>
                  </a:cubicBezTo>
                  <a:cubicBezTo>
                    <a:pt x="11183" y="20802"/>
                    <a:pt x="11191" y="20799"/>
                    <a:pt x="11202" y="20792"/>
                  </a:cubicBezTo>
                  <a:lnTo>
                    <a:pt x="11302" y="20534"/>
                  </a:lnTo>
                  <a:cubicBezTo>
                    <a:pt x="11311" y="20539"/>
                    <a:pt x="11322" y="20542"/>
                    <a:pt x="11335" y="20542"/>
                  </a:cubicBezTo>
                  <a:cubicBezTo>
                    <a:pt x="11408" y="20542"/>
                    <a:pt x="11530" y="20465"/>
                    <a:pt x="11584" y="20465"/>
                  </a:cubicBezTo>
                  <a:cubicBezTo>
                    <a:pt x="11624" y="20465"/>
                    <a:pt x="11625" y="20507"/>
                    <a:pt x="11541" y="20653"/>
                  </a:cubicBezTo>
                  <a:lnTo>
                    <a:pt x="11779" y="20355"/>
                  </a:lnTo>
                  <a:cubicBezTo>
                    <a:pt x="11978" y="20216"/>
                    <a:pt x="12197" y="19977"/>
                    <a:pt x="12277" y="19778"/>
                  </a:cubicBezTo>
                  <a:cubicBezTo>
                    <a:pt x="12387" y="19684"/>
                    <a:pt x="12447" y="19466"/>
                    <a:pt x="12458" y="19466"/>
                  </a:cubicBezTo>
                  <a:cubicBezTo>
                    <a:pt x="12461" y="19466"/>
                    <a:pt x="12460" y="19481"/>
                    <a:pt x="12456" y="19519"/>
                  </a:cubicBezTo>
                  <a:lnTo>
                    <a:pt x="12774" y="18982"/>
                  </a:lnTo>
                  <a:lnTo>
                    <a:pt x="12794" y="19002"/>
                  </a:lnTo>
                  <a:cubicBezTo>
                    <a:pt x="13192" y="18524"/>
                    <a:pt x="13431" y="17888"/>
                    <a:pt x="14028" y="17470"/>
                  </a:cubicBezTo>
                  <a:cubicBezTo>
                    <a:pt x="14127" y="17291"/>
                    <a:pt x="14247" y="17092"/>
                    <a:pt x="14485" y="16853"/>
                  </a:cubicBezTo>
                  <a:lnTo>
                    <a:pt x="14605" y="16853"/>
                  </a:lnTo>
                  <a:cubicBezTo>
                    <a:pt x="14744" y="16634"/>
                    <a:pt x="15182" y="16296"/>
                    <a:pt x="15162" y="16137"/>
                  </a:cubicBezTo>
                  <a:cubicBezTo>
                    <a:pt x="15560" y="16097"/>
                    <a:pt x="16017" y="15182"/>
                    <a:pt x="16336" y="14844"/>
                  </a:cubicBezTo>
                  <a:lnTo>
                    <a:pt x="16256" y="14744"/>
                  </a:lnTo>
                  <a:cubicBezTo>
                    <a:pt x="16455" y="14485"/>
                    <a:pt x="16614" y="14227"/>
                    <a:pt x="16813" y="13889"/>
                  </a:cubicBezTo>
                  <a:lnTo>
                    <a:pt x="16714" y="13829"/>
                  </a:lnTo>
                  <a:cubicBezTo>
                    <a:pt x="16853" y="13491"/>
                    <a:pt x="17331" y="13192"/>
                    <a:pt x="17649" y="12754"/>
                  </a:cubicBezTo>
                  <a:lnTo>
                    <a:pt x="17649" y="12754"/>
                  </a:lnTo>
                  <a:cubicBezTo>
                    <a:pt x="17669" y="12814"/>
                    <a:pt x="17569" y="12914"/>
                    <a:pt x="17490" y="12973"/>
                  </a:cubicBezTo>
                  <a:cubicBezTo>
                    <a:pt x="18106" y="12635"/>
                    <a:pt x="18186" y="11780"/>
                    <a:pt x="18703" y="11441"/>
                  </a:cubicBezTo>
                  <a:cubicBezTo>
                    <a:pt x="18763" y="11302"/>
                    <a:pt x="18843" y="11222"/>
                    <a:pt x="18942" y="11163"/>
                  </a:cubicBezTo>
                  <a:lnTo>
                    <a:pt x="18942" y="11163"/>
                  </a:lnTo>
                  <a:cubicBezTo>
                    <a:pt x="18922" y="11183"/>
                    <a:pt x="18922" y="11183"/>
                    <a:pt x="18922" y="11203"/>
                  </a:cubicBezTo>
                  <a:cubicBezTo>
                    <a:pt x="18922" y="11183"/>
                    <a:pt x="18942" y="11163"/>
                    <a:pt x="18962" y="11143"/>
                  </a:cubicBezTo>
                  <a:cubicBezTo>
                    <a:pt x="19022" y="11103"/>
                    <a:pt x="19081" y="11083"/>
                    <a:pt x="19141" y="11023"/>
                  </a:cubicBezTo>
                  <a:lnTo>
                    <a:pt x="19141" y="11023"/>
                  </a:lnTo>
                  <a:cubicBezTo>
                    <a:pt x="19081" y="11063"/>
                    <a:pt x="19022" y="11083"/>
                    <a:pt x="18982" y="11123"/>
                  </a:cubicBezTo>
                  <a:cubicBezTo>
                    <a:pt x="19042" y="11043"/>
                    <a:pt x="19141" y="10884"/>
                    <a:pt x="19221" y="10745"/>
                  </a:cubicBezTo>
                  <a:lnTo>
                    <a:pt x="19360" y="10765"/>
                  </a:lnTo>
                  <a:cubicBezTo>
                    <a:pt x="19380" y="10745"/>
                    <a:pt x="19380" y="10745"/>
                    <a:pt x="19380" y="10725"/>
                  </a:cubicBezTo>
                  <a:cubicBezTo>
                    <a:pt x="19496" y="10642"/>
                    <a:pt x="19446" y="10601"/>
                    <a:pt x="19357" y="10601"/>
                  </a:cubicBezTo>
                  <a:cubicBezTo>
                    <a:pt x="19339" y="10601"/>
                    <a:pt x="19320" y="10602"/>
                    <a:pt x="19300" y="10606"/>
                  </a:cubicBezTo>
                  <a:cubicBezTo>
                    <a:pt x="19320" y="10526"/>
                    <a:pt x="19360" y="10446"/>
                    <a:pt x="19380" y="10387"/>
                  </a:cubicBezTo>
                  <a:cubicBezTo>
                    <a:pt x="19385" y="10387"/>
                    <a:pt x="19391" y="10387"/>
                    <a:pt x="19396" y="10387"/>
                  </a:cubicBezTo>
                  <a:cubicBezTo>
                    <a:pt x="19618" y="10387"/>
                    <a:pt x="19605" y="9989"/>
                    <a:pt x="19877" y="9989"/>
                  </a:cubicBezTo>
                  <a:cubicBezTo>
                    <a:pt x="19877" y="9850"/>
                    <a:pt x="20275" y="9352"/>
                    <a:pt x="20235" y="9113"/>
                  </a:cubicBezTo>
                  <a:cubicBezTo>
                    <a:pt x="20235" y="9094"/>
                    <a:pt x="20235" y="9074"/>
                    <a:pt x="20215" y="9054"/>
                  </a:cubicBezTo>
                  <a:lnTo>
                    <a:pt x="20215" y="9054"/>
                  </a:lnTo>
                  <a:cubicBezTo>
                    <a:pt x="20255" y="9074"/>
                    <a:pt x="20295" y="9054"/>
                    <a:pt x="20235" y="9113"/>
                  </a:cubicBezTo>
                  <a:cubicBezTo>
                    <a:pt x="20375" y="8994"/>
                    <a:pt x="20514" y="8855"/>
                    <a:pt x="20574" y="8696"/>
                  </a:cubicBezTo>
                  <a:lnTo>
                    <a:pt x="20753" y="8715"/>
                  </a:lnTo>
                  <a:lnTo>
                    <a:pt x="20832" y="8278"/>
                  </a:lnTo>
                  <a:cubicBezTo>
                    <a:pt x="20946" y="8212"/>
                    <a:pt x="21028" y="8168"/>
                    <a:pt x="21076" y="8168"/>
                  </a:cubicBezTo>
                  <a:cubicBezTo>
                    <a:pt x="21130" y="8168"/>
                    <a:pt x="21142" y="8221"/>
                    <a:pt x="21111" y="8357"/>
                  </a:cubicBezTo>
                  <a:cubicBezTo>
                    <a:pt x="21330" y="7780"/>
                    <a:pt x="21369" y="7940"/>
                    <a:pt x="21529" y="7422"/>
                  </a:cubicBezTo>
                  <a:lnTo>
                    <a:pt x="21588" y="7502"/>
                  </a:lnTo>
                  <a:cubicBezTo>
                    <a:pt x="21708" y="7363"/>
                    <a:pt x="21787" y="7044"/>
                    <a:pt x="21907" y="7024"/>
                  </a:cubicBezTo>
                  <a:cubicBezTo>
                    <a:pt x="22324" y="6825"/>
                    <a:pt x="23200" y="5472"/>
                    <a:pt x="23976" y="4776"/>
                  </a:cubicBezTo>
                  <a:cubicBezTo>
                    <a:pt x="23618" y="4736"/>
                    <a:pt x="24394" y="4478"/>
                    <a:pt x="24235" y="4299"/>
                  </a:cubicBezTo>
                  <a:cubicBezTo>
                    <a:pt x="24284" y="4299"/>
                    <a:pt x="24339" y="4279"/>
                    <a:pt x="24374" y="4279"/>
                  </a:cubicBezTo>
                  <a:cubicBezTo>
                    <a:pt x="24409" y="4279"/>
                    <a:pt x="24424" y="4299"/>
                    <a:pt x="24394" y="4378"/>
                  </a:cubicBezTo>
                  <a:cubicBezTo>
                    <a:pt x="24672" y="3920"/>
                    <a:pt x="24991" y="3841"/>
                    <a:pt x="25070" y="3423"/>
                  </a:cubicBezTo>
                  <a:cubicBezTo>
                    <a:pt x="25145" y="3423"/>
                    <a:pt x="25079" y="3564"/>
                    <a:pt x="25137" y="3564"/>
                  </a:cubicBezTo>
                  <a:cubicBezTo>
                    <a:pt x="25141" y="3564"/>
                    <a:pt x="25145" y="3564"/>
                    <a:pt x="25150" y="3562"/>
                  </a:cubicBezTo>
                  <a:cubicBezTo>
                    <a:pt x="25150" y="3523"/>
                    <a:pt x="25190" y="3383"/>
                    <a:pt x="25269" y="3383"/>
                  </a:cubicBezTo>
                  <a:cubicBezTo>
                    <a:pt x="25274" y="3382"/>
                    <a:pt x="25279" y="3381"/>
                    <a:pt x="25282" y="3381"/>
                  </a:cubicBezTo>
                  <a:cubicBezTo>
                    <a:pt x="25319" y="3381"/>
                    <a:pt x="25266" y="3472"/>
                    <a:pt x="25229" y="3562"/>
                  </a:cubicBezTo>
                  <a:cubicBezTo>
                    <a:pt x="25568" y="3125"/>
                    <a:pt x="25428" y="2946"/>
                    <a:pt x="25289" y="2786"/>
                  </a:cubicBezTo>
                  <a:cubicBezTo>
                    <a:pt x="25349" y="2747"/>
                    <a:pt x="25408" y="2707"/>
                    <a:pt x="25468" y="2647"/>
                  </a:cubicBezTo>
                  <a:cubicBezTo>
                    <a:pt x="25508" y="2607"/>
                    <a:pt x="25568" y="2548"/>
                    <a:pt x="25587" y="2508"/>
                  </a:cubicBezTo>
                  <a:cubicBezTo>
                    <a:pt x="25667" y="2408"/>
                    <a:pt x="25687" y="2309"/>
                    <a:pt x="25707" y="2190"/>
                  </a:cubicBezTo>
                  <a:cubicBezTo>
                    <a:pt x="25778" y="2149"/>
                    <a:pt x="25870" y="2087"/>
                    <a:pt x="25908" y="2087"/>
                  </a:cubicBezTo>
                  <a:cubicBezTo>
                    <a:pt x="25945" y="2087"/>
                    <a:pt x="25933" y="2144"/>
                    <a:pt x="25806" y="2329"/>
                  </a:cubicBezTo>
                  <a:cubicBezTo>
                    <a:pt x="25866" y="2249"/>
                    <a:pt x="26065" y="2030"/>
                    <a:pt x="26244" y="1811"/>
                  </a:cubicBezTo>
                  <a:cubicBezTo>
                    <a:pt x="26184" y="1712"/>
                    <a:pt x="26105" y="1632"/>
                    <a:pt x="26025" y="1533"/>
                  </a:cubicBezTo>
                  <a:cubicBezTo>
                    <a:pt x="25985" y="1493"/>
                    <a:pt x="25966" y="1453"/>
                    <a:pt x="25926" y="1394"/>
                  </a:cubicBezTo>
                  <a:cubicBezTo>
                    <a:pt x="25886" y="1354"/>
                    <a:pt x="25826" y="1294"/>
                    <a:pt x="25786" y="1254"/>
                  </a:cubicBezTo>
                  <a:cubicBezTo>
                    <a:pt x="25747" y="1215"/>
                    <a:pt x="25707" y="1155"/>
                    <a:pt x="25667" y="1115"/>
                  </a:cubicBezTo>
                  <a:cubicBezTo>
                    <a:pt x="25607" y="1075"/>
                    <a:pt x="25607" y="1075"/>
                    <a:pt x="25587" y="1055"/>
                  </a:cubicBezTo>
                  <a:cubicBezTo>
                    <a:pt x="25548" y="1036"/>
                    <a:pt x="25528" y="1036"/>
                    <a:pt x="25488" y="1036"/>
                  </a:cubicBezTo>
                  <a:cubicBezTo>
                    <a:pt x="25488" y="1036"/>
                    <a:pt x="25488" y="996"/>
                    <a:pt x="25468" y="976"/>
                  </a:cubicBezTo>
                  <a:cubicBezTo>
                    <a:pt x="25448" y="956"/>
                    <a:pt x="25428" y="936"/>
                    <a:pt x="25389" y="896"/>
                  </a:cubicBezTo>
                  <a:cubicBezTo>
                    <a:pt x="25329" y="817"/>
                    <a:pt x="25249" y="737"/>
                    <a:pt x="25209" y="717"/>
                  </a:cubicBezTo>
                  <a:cubicBezTo>
                    <a:pt x="25030" y="478"/>
                    <a:pt x="24931" y="339"/>
                    <a:pt x="24812" y="220"/>
                  </a:cubicBezTo>
                  <a:cubicBezTo>
                    <a:pt x="24772" y="160"/>
                    <a:pt x="24712" y="100"/>
                    <a:pt x="24652" y="21"/>
                  </a:cubicBezTo>
                  <a:cubicBezTo>
                    <a:pt x="24652" y="21"/>
                    <a:pt x="24652" y="1"/>
                    <a:pt x="24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6"/>
            <p:cNvSpPr/>
            <p:nvPr/>
          </p:nvSpPr>
          <p:spPr>
            <a:xfrm>
              <a:off x="946406" y="780744"/>
              <a:ext cx="919732" cy="1073381"/>
            </a:xfrm>
            <a:custGeom>
              <a:avLst/>
              <a:gdLst/>
              <a:ahLst/>
              <a:cxnLst/>
              <a:rect l="l" t="t" r="r" b="b"/>
              <a:pathLst>
                <a:path w="23339" h="27238" extrusionOk="0">
                  <a:moveTo>
                    <a:pt x="7819" y="15440"/>
                  </a:moveTo>
                  <a:cubicBezTo>
                    <a:pt x="7814" y="15449"/>
                    <a:pt x="7810" y="15458"/>
                    <a:pt x="7806" y="15466"/>
                  </a:cubicBezTo>
                  <a:lnTo>
                    <a:pt x="7806" y="15466"/>
                  </a:lnTo>
                  <a:lnTo>
                    <a:pt x="7819" y="15440"/>
                  </a:lnTo>
                  <a:close/>
                  <a:moveTo>
                    <a:pt x="7502" y="21482"/>
                  </a:moveTo>
                  <a:lnTo>
                    <a:pt x="7501" y="21488"/>
                  </a:lnTo>
                  <a:cubicBezTo>
                    <a:pt x="7502" y="21486"/>
                    <a:pt x="7502" y="21484"/>
                    <a:pt x="7502" y="21482"/>
                  </a:cubicBezTo>
                  <a:close/>
                  <a:moveTo>
                    <a:pt x="7402" y="21607"/>
                  </a:moveTo>
                  <a:cubicBezTo>
                    <a:pt x="7400" y="21608"/>
                    <a:pt x="7398" y="21609"/>
                    <a:pt x="7396" y="21610"/>
                  </a:cubicBezTo>
                  <a:lnTo>
                    <a:pt x="7396" y="21610"/>
                  </a:lnTo>
                  <a:cubicBezTo>
                    <a:pt x="7398" y="21609"/>
                    <a:pt x="7400" y="21608"/>
                    <a:pt x="7402" y="21607"/>
                  </a:cubicBezTo>
                  <a:close/>
                  <a:moveTo>
                    <a:pt x="2105" y="22387"/>
                  </a:moveTo>
                  <a:cubicBezTo>
                    <a:pt x="2100" y="22400"/>
                    <a:pt x="2095" y="22413"/>
                    <a:pt x="2089" y="22423"/>
                  </a:cubicBezTo>
                  <a:cubicBezTo>
                    <a:pt x="2096" y="22410"/>
                    <a:pt x="2101" y="22398"/>
                    <a:pt x="2105" y="22387"/>
                  </a:cubicBezTo>
                  <a:close/>
                  <a:moveTo>
                    <a:pt x="2845" y="26522"/>
                  </a:moveTo>
                  <a:lnTo>
                    <a:pt x="2845" y="26522"/>
                  </a:lnTo>
                  <a:cubicBezTo>
                    <a:pt x="2806" y="26621"/>
                    <a:pt x="2706" y="26701"/>
                    <a:pt x="2607" y="26760"/>
                  </a:cubicBezTo>
                  <a:cubicBezTo>
                    <a:pt x="2666" y="26661"/>
                    <a:pt x="2746" y="26581"/>
                    <a:pt x="2845" y="26522"/>
                  </a:cubicBezTo>
                  <a:close/>
                  <a:moveTo>
                    <a:pt x="21627" y="0"/>
                  </a:moveTo>
                  <a:cubicBezTo>
                    <a:pt x="21568" y="40"/>
                    <a:pt x="21508" y="80"/>
                    <a:pt x="21468" y="139"/>
                  </a:cubicBezTo>
                  <a:cubicBezTo>
                    <a:pt x="21349" y="139"/>
                    <a:pt x="21548" y="40"/>
                    <a:pt x="21468" y="20"/>
                  </a:cubicBezTo>
                  <a:lnTo>
                    <a:pt x="21468" y="20"/>
                  </a:lnTo>
                  <a:cubicBezTo>
                    <a:pt x="21409" y="100"/>
                    <a:pt x="21329" y="179"/>
                    <a:pt x="21170" y="239"/>
                  </a:cubicBezTo>
                  <a:cubicBezTo>
                    <a:pt x="21110" y="299"/>
                    <a:pt x="21030" y="378"/>
                    <a:pt x="20931" y="458"/>
                  </a:cubicBezTo>
                  <a:lnTo>
                    <a:pt x="20951" y="418"/>
                  </a:lnTo>
                  <a:lnTo>
                    <a:pt x="20951" y="418"/>
                  </a:lnTo>
                  <a:cubicBezTo>
                    <a:pt x="20851" y="517"/>
                    <a:pt x="20772" y="617"/>
                    <a:pt x="20692" y="716"/>
                  </a:cubicBezTo>
                  <a:cubicBezTo>
                    <a:pt x="20633" y="796"/>
                    <a:pt x="20593" y="856"/>
                    <a:pt x="20533" y="915"/>
                  </a:cubicBezTo>
                  <a:cubicBezTo>
                    <a:pt x="20414" y="1035"/>
                    <a:pt x="20314" y="1134"/>
                    <a:pt x="20215" y="1234"/>
                  </a:cubicBezTo>
                  <a:cubicBezTo>
                    <a:pt x="19996" y="1453"/>
                    <a:pt x="19757" y="1651"/>
                    <a:pt x="19439" y="1990"/>
                  </a:cubicBezTo>
                  <a:lnTo>
                    <a:pt x="19578" y="2010"/>
                  </a:lnTo>
                  <a:cubicBezTo>
                    <a:pt x="19439" y="2149"/>
                    <a:pt x="19379" y="2149"/>
                    <a:pt x="19300" y="2209"/>
                  </a:cubicBezTo>
                  <a:cubicBezTo>
                    <a:pt x="19300" y="2257"/>
                    <a:pt x="19310" y="2276"/>
                    <a:pt x="19328" y="2276"/>
                  </a:cubicBezTo>
                  <a:cubicBezTo>
                    <a:pt x="19395" y="2276"/>
                    <a:pt x="19562" y="2013"/>
                    <a:pt x="19648" y="2013"/>
                  </a:cubicBezTo>
                  <a:cubicBezTo>
                    <a:pt x="19672" y="2013"/>
                    <a:pt x="19690" y="2034"/>
                    <a:pt x="19697" y="2089"/>
                  </a:cubicBezTo>
                  <a:cubicBezTo>
                    <a:pt x="19346" y="2109"/>
                    <a:pt x="18823" y="3085"/>
                    <a:pt x="18502" y="3085"/>
                  </a:cubicBezTo>
                  <a:cubicBezTo>
                    <a:pt x="18496" y="3085"/>
                    <a:pt x="18490" y="3085"/>
                    <a:pt x="18484" y="3084"/>
                  </a:cubicBezTo>
                  <a:lnTo>
                    <a:pt x="18484" y="3084"/>
                  </a:lnTo>
                  <a:cubicBezTo>
                    <a:pt x="18285" y="3303"/>
                    <a:pt x="18643" y="3104"/>
                    <a:pt x="18444" y="3323"/>
                  </a:cubicBezTo>
                  <a:lnTo>
                    <a:pt x="18344" y="3343"/>
                  </a:lnTo>
                  <a:lnTo>
                    <a:pt x="18364" y="3462"/>
                  </a:lnTo>
                  <a:cubicBezTo>
                    <a:pt x="18266" y="3561"/>
                    <a:pt x="18167" y="3600"/>
                    <a:pt x="18104" y="3600"/>
                  </a:cubicBezTo>
                  <a:cubicBezTo>
                    <a:pt x="18078" y="3600"/>
                    <a:pt x="18058" y="3593"/>
                    <a:pt x="18046" y="3581"/>
                  </a:cubicBezTo>
                  <a:cubicBezTo>
                    <a:pt x="18066" y="3542"/>
                    <a:pt x="18106" y="3462"/>
                    <a:pt x="18146" y="3422"/>
                  </a:cubicBezTo>
                  <a:lnTo>
                    <a:pt x="18146" y="3422"/>
                  </a:lnTo>
                  <a:cubicBezTo>
                    <a:pt x="17927" y="3542"/>
                    <a:pt x="17728" y="3940"/>
                    <a:pt x="17648" y="4019"/>
                  </a:cubicBezTo>
                  <a:lnTo>
                    <a:pt x="17847" y="3860"/>
                  </a:lnTo>
                  <a:lnTo>
                    <a:pt x="17847" y="3860"/>
                  </a:lnTo>
                  <a:cubicBezTo>
                    <a:pt x="17389" y="4517"/>
                    <a:pt x="16653" y="5213"/>
                    <a:pt x="16275" y="5929"/>
                  </a:cubicBezTo>
                  <a:lnTo>
                    <a:pt x="16355" y="5909"/>
                  </a:lnTo>
                  <a:lnTo>
                    <a:pt x="16355" y="5909"/>
                  </a:lnTo>
                  <a:cubicBezTo>
                    <a:pt x="16056" y="6446"/>
                    <a:pt x="15997" y="6247"/>
                    <a:pt x="15619" y="6785"/>
                  </a:cubicBezTo>
                  <a:lnTo>
                    <a:pt x="15619" y="6765"/>
                  </a:lnTo>
                  <a:cubicBezTo>
                    <a:pt x="15579" y="6904"/>
                    <a:pt x="15499" y="7043"/>
                    <a:pt x="15360" y="7183"/>
                  </a:cubicBezTo>
                  <a:cubicBezTo>
                    <a:pt x="15374" y="7142"/>
                    <a:pt x="15366" y="7128"/>
                    <a:pt x="15346" y="7128"/>
                  </a:cubicBezTo>
                  <a:cubicBezTo>
                    <a:pt x="15303" y="7128"/>
                    <a:pt x="15200" y="7200"/>
                    <a:pt x="15154" y="7200"/>
                  </a:cubicBezTo>
                  <a:cubicBezTo>
                    <a:pt x="15130" y="7200"/>
                    <a:pt x="15120" y="7181"/>
                    <a:pt x="15141" y="7123"/>
                  </a:cubicBezTo>
                  <a:lnTo>
                    <a:pt x="15141" y="7123"/>
                  </a:lnTo>
                  <a:cubicBezTo>
                    <a:pt x="14823" y="7700"/>
                    <a:pt x="15002" y="7421"/>
                    <a:pt x="14902" y="7899"/>
                  </a:cubicBezTo>
                  <a:lnTo>
                    <a:pt x="14763" y="7919"/>
                  </a:lnTo>
                  <a:cubicBezTo>
                    <a:pt x="14743" y="8078"/>
                    <a:pt x="14763" y="8118"/>
                    <a:pt x="14564" y="8396"/>
                  </a:cubicBezTo>
                  <a:cubicBezTo>
                    <a:pt x="14606" y="8305"/>
                    <a:pt x="14589" y="8286"/>
                    <a:pt x="14553" y="8286"/>
                  </a:cubicBezTo>
                  <a:cubicBezTo>
                    <a:pt x="14527" y="8286"/>
                    <a:pt x="14490" y="8296"/>
                    <a:pt x="14461" y="8296"/>
                  </a:cubicBezTo>
                  <a:cubicBezTo>
                    <a:pt x="14416" y="8296"/>
                    <a:pt x="14386" y="8273"/>
                    <a:pt x="14425" y="8158"/>
                  </a:cubicBezTo>
                  <a:lnTo>
                    <a:pt x="14425" y="8158"/>
                  </a:lnTo>
                  <a:cubicBezTo>
                    <a:pt x="13828" y="8536"/>
                    <a:pt x="13928" y="9073"/>
                    <a:pt x="13490" y="9113"/>
                  </a:cubicBezTo>
                  <a:cubicBezTo>
                    <a:pt x="13490" y="9203"/>
                    <a:pt x="13513" y="9238"/>
                    <a:pt x="13550" y="9238"/>
                  </a:cubicBezTo>
                  <a:cubicBezTo>
                    <a:pt x="13662" y="9238"/>
                    <a:pt x="13897" y="8906"/>
                    <a:pt x="13929" y="8906"/>
                  </a:cubicBezTo>
                  <a:cubicBezTo>
                    <a:pt x="13934" y="8906"/>
                    <a:pt x="13934" y="8914"/>
                    <a:pt x="13928" y="8933"/>
                  </a:cubicBezTo>
                  <a:cubicBezTo>
                    <a:pt x="13939" y="8929"/>
                    <a:pt x="13949" y="8927"/>
                    <a:pt x="13957" y="8927"/>
                  </a:cubicBezTo>
                  <a:cubicBezTo>
                    <a:pt x="14061" y="8927"/>
                    <a:pt x="13896" y="9263"/>
                    <a:pt x="13748" y="9411"/>
                  </a:cubicBezTo>
                  <a:cubicBezTo>
                    <a:pt x="13609" y="9570"/>
                    <a:pt x="13231" y="9471"/>
                    <a:pt x="12893" y="9908"/>
                  </a:cubicBezTo>
                  <a:cubicBezTo>
                    <a:pt x="12913" y="9869"/>
                    <a:pt x="12913" y="9849"/>
                    <a:pt x="12953" y="9809"/>
                  </a:cubicBezTo>
                  <a:lnTo>
                    <a:pt x="12953" y="9809"/>
                  </a:lnTo>
                  <a:cubicBezTo>
                    <a:pt x="12754" y="9928"/>
                    <a:pt x="12754" y="10167"/>
                    <a:pt x="12495" y="10306"/>
                  </a:cubicBezTo>
                  <a:cubicBezTo>
                    <a:pt x="12535" y="10505"/>
                    <a:pt x="12276" y="10545"/>
                    <a:pt x="12415" y="10704"/>
                  </a:cubicBezTo>
                  <a:lnTo>
                    <a:pt x="12714" y="10286"/>
                  </a:lnTo>
                  <a:lnTo>
                    <a:pt x="12714" y="10286"/>
                  </a:lnTo>
                  <a:cubicBezTo>
                    <a:pt x="12555" y="10545"/>
                    <a:pt x="12575" y="10903"/>
                    <a:pt x="12177" y="11202"/>
                  </a:cubicBezTo>
                  <a:cubicBezTo>
                    <a:pt x="12177" y="11142"/>
                    <a:pt x="12216" y="11003"/>
                    <a:pt x="12256" y="10903"/>
                  </a:cubicBezTo>
                  <a:lnTo>
                    <a:pt x="12256" y="10903"/>
                  </a:lnTo>
                  <a:cubicBezTo>
                    <a:pt x="12117" y="10983"/>
                    <a:pt x="12117" y="11142"/>
                    <a:pt x="11978" y="11202"/>
                  </a:cubicBezTo>
                  <a:cubicBezTo>
                    <a:pt x="11838" y="11042"/>
                    <a:pt x="12336" y="10704"/>
                    <a:pt x="12415" y="10366"/>
                  </a:cubicBezTo>
                  <a:lnTo>
                    <a:pt x="12415" y="10366"/>
                  </a:lnTo>
                  <a:cubicBezTo>
                    <a:pt x="12290" y="10413"/>
                    <a:pt x="12201" y="10721"/>
                    <a:pt x="12130" y="10721"/>
                  </a:cubicBezTo>
                  <a:cubicBezTo>
                    <a:pt x="12112" y="10721"/>
                    <a:pt x="12094" y="10699"/>
                    <a:pt x="12077" y="10645"/>
                  </a:cubicBezTo>
                  <a:lnTo>
                    <a:pt x="12077" y="10645"/>
                  </a:lnTo>
                  <a:cubicBezTo>
                    <a:pt x="12157" y="11003"/>
                    <a:pt x="11699" y="11042"/>
                    <a:pt x="11620" y="11480"/>
                  </a:cubicBezTo>
                  <a:lnTo>
                    <a:pt x="11540" y="11381"/>
                  </a:lnTo>
                  <a:cubicBezTo>
                    <a:pt x="11520" y="11421"/>
                    <a:pt x="11480" y="11560"/>
                    <a:pt x="11421" y="11639"/>
                  </a:cubicBezTo>
                  <a:lnTo>
                    <a:pt x="11421" y="11381"/>
                  </a:lnTo>
                  <a:cubicBezTo>
                    <a:pt x="11321" y="11719"/>
                    <a:pt x="10943" y="11759"/>
                    <a:pt x="10824" y="12037"/>
                  </a:cubicBezTo>
                  <a:cubicBezTo>
                    <a:pt x="10961" y="11864"/>
                    <a:pt x="11025" y="11814"/>
                    <a:pt x="11062" y="11814"/>
                  </a:cubicBezTo>
                  <a:cubicBezTo>
                    <a:pt x="11112" y="11814"/>
                    <a:pt x="11113" y="11906"/>
                    <a:pt x="11182" y="11906"/>
                  </a:cubicBezTo>
                  <a:cubicBezTo>
                    <a:pt x="11202" y="11906"/>
                    <a:pt x="11227" y="11898"/>
                    <a:pt x="11261" y="11878"/>
                  </a:cubicBezTo>
                  <a:lnTo>
                    <a:pt x="11261" y="11878"/>
                  </a:lnTo>
                  <a:cubicBezTo>
                    <a:pt x="10903" y="12555"/>
                    <a:pt x="10744" y="12037"/>
                    <a:pt x="10267" y="12654"/>
                  </a:cubicBezTo>
                  <a:cubicBezTo>
                    <a:pt x="10320" y="12587"/>
                    <a:pt x="10428" y="12511"/>
                    <a:pt x="10474" y="12511"/>
                  </a:cubicBezTo>
                  <a:cubicBezTo>
                    <a:pt x="10497" y="12511"/>
                    <a:pt x="10505" y="12529"/>
                    <a:pt x="10485" y="12574"/>
                  </a:cubicBezTo>
                  <a:cubicBezTo>
                    <a:pt x="10366" y="12694"/>
                    <a:pt x="10187" y="12813"/>
                    <a:pt x="10088" y="12853"/>
                  </a:cubicBezTo>
                  <a:cubicBezTo>
                    <a:pt x="9948" y="13024"/>
                    <a:pt x="9938" y="13064"/>
                    <a:pt x="9974" y="13064"/>
                  </a:cubicBezTo>
                  <a:cubicBezTo>
                    <a:pt x="10006" y="13064"/>
                    <a:pt x="10075" y="13032"/>
                    <a:pt x="10118" y="13032"/>
                  </a:cubicBezTo>
                  <a:cubicBezTo>
                    <a:pt x="10150" y="13032"/>
                    <a:pt x="10168" y="13050"/>
                    <a:pt x="10147" y="13112"/>
                  </a:cubicBezTo>
                  <a:cubicBezTo>
                    <a:pt x="9908" y="13151"/>
                    <a:pt x="10008" y="13350"/>
                    <a:pt x="9889" y="13569"/>
                  </a:cubicBezTo>
                  <a:lnTo>
                    <a:pt x="9789" y="13490"/>
                  </a:lnTo>
                  <a:lnTo>
                    <a:pt x="9789" y="13490"/>
                  </a:lnTo>
                  <a:cubicBezTo>
                    <a:pt x="9312" y="13927"/>
                    <a:pt x="9889" y="13788"/>
                    <a:pt x="9431" y="14166"/>
                  </a:cubicBezTo>
                  <a:lnTo>
                    <a:pt x="9451" y="13868"/>
                  </a:lnTo>
                  <a:lnTo>
                    <a:pt x="9292" y="14126"/>
                  </a:lnTo>
                  <a:lnTo>
                    <a:pt x="9232" y="13987"/>
                  </a:lnTo>
                  <a:cubicBezTo>
                    <a:pt x="9093" y="14305"/>
                    <a:pt x="9013" y="14365"/>
                    <a:pt x="8774" y="14584"/>
                  </a:cubicBezTo>
                  <a:cubicBezTo>
                    <a:pt x="8894" y="14584"/>
                    <a:pt x="8934" y="14763"/>
                    <a:pt x="8735" y="14982"/>
                  </a:cubicBezTo>
                  <a:cubicBezTo>
                    <a:pt x="8702" y="15000"/>
                    <a:pt x="8681" y="15006"/>
                    <a:pt x="8666" y="15006"/>
                  </a:cubicBezTo>
                  <a:cubicBezTo>
                    <a:pt x="8634" y="15006"/>
                    <a:pt x="8634" y="14976"/>
                    <a:pt x="8620" y="14976"/>
                  </a:cubicBezTo>
                  <a:cubicBezTo>
                    <a:pt x="8606" y="14976"/>
                    <a:pt x="8575" y="15009"/>
                    <a:pt x="8476" y="15141"/>
                  </a:cubicBezTo>
                  <a:cubicBezTo>
                    <a:pt x="8476" y="15022"/>
                    <a:pt x="8456" y="14882"/>
                    <a:pt x="8655" y="14823"/>
                  </a:cubicBezTo>
                  <a:cubicBezTo>
                    <a:pt x="8635" y="14783"/>
                    <a:pt x="8655" y="14703"/>
                    <a:pt x="8635" y="14664"/>
                  </a:cubicBezTo>
                  <a:cubicBezTo>
                    <a:pt x="8436" y="14763"/>
                    <a:pt x="8297" y="15042"/>
                    <a:pt x="8197" y="15161"/>
                  </a:cubicBezTo>
                  <a:cubicBezTo>
                    <a:pt x="8237" y="15121"/>
                    <a:pt x="8277" y="15062"/>
                    <a:pt x="8317" y="15062"/>
                  </a:cubicBezTo>
                  <a:lnTo>
                    <a:pt x="8078" y="15619"/>
                  </a:lnTo>
                  <a:cubicBezTo>
                    <a:pt x="8068" y="15621"/>
                    <a:pt x="8058" y="15622"/>
                    <a:pt x="8050" y="15622"/>
                  </a:cubicBezTo>
                  <a:cubicBezTo>
                    <a:pt x="7983" y="15622"/>
                    <a:pt x="8001" y="15551"/>
                    <a:pt x="8018" y="15479"/>
                  </a:cubicBezTo>
                  <a:lnTo>
                    <a:pt x="8018" y="15479"/>
                  </a:lnTo>
                  <a:cubicBezTo>
                    <a:pt x="7959" y="15579"/>
                    <a:pt x="7939" y="15678"/>
                    <a:pt x="7839" y="15818"/>
                  </a:cubicBezTo>
                  <a:cubicBezTo>
                    <a:pt x="7801" y="15722"/>
                    <a:pt x="7708" y="15663"/>
                    <a:pt x="7806" y="15466"/>
                  </a:cubicBezTo>
                  <a:lnTo>
                    <a:pt x="7806" y="15466"/>
                  </a:lnTo>
                  <a:lnTo>
                    <a:pt x="7561" y="15937"/>
                  </a:lnTo>
                  <a:cubicBezTo>
                    <a:pt x="7514" y="15937"/>
                    <a:pt x="7372" y="16021"/>
                    <a:pt x="7320" y="16021"/>
                  </a:cubicBezTo>
                  <a:cubicBezTo>
                    <a:pt x="7305" y="16021"/>
                    <a:pt x="7298" y="16014"/>
                    <a:pt x="7302" y="15997"/>
                  </a:cubicBezTo>
                  <a:lnTo>
                    <a:pt x="7302" y="15997"/>
                  </a:lnTo>
                  <a:cubicBezTo>
                    <a:pt x="7043" y="16196"/>
                    <a:pt x="6964" y="16693"/>
                    <a:pt x="6626" y="16952"/>
                  </a:cubicBezTo>
                  <a:cubicBezTo>
                    <a:pt x="6626" y="16991"/>
                    <a:pt x="6626" y="17031"/>
                    <a:pt x="6566" y="17111"/>
                  </a:cubicBezTo>
                  <a:cubicBezTo>
                    <a:pt x="6307" y="17389"/>
                    <a:pt x="5989" y="17549"/>
                    <a:pt x="5810" y="17986"/>
                  </a:cubicBezTo>
                  <a:lnTo>
                    <a:pt x="5492" y="18066"/>
                  </a:lnTo>
                  <a:cubicBezTo>
                    <a:pt x="5424" y="18167"/>
                    <a:pt x="5450" y="18186"/>
                    <a:pt x="5502" y="18186"/>
                  </a:cubicBezTo>
                  <a:cubicBezTo>
                    <a:pt x="5532" y="18186"/>
                    <a:pt x="5570" y="18180"/>
                    <a:pt x="5603" y="18180"/>
                  </a:cubicBezTo>
                  <a:cubicBezTo>
                    <a:pt x="5680" y="18180"/>
                    <a:pt x="5727" y="18214"/>
                    <a:pt x="5571" y="18444"/>
                  </a:cubicBezTo>
                  <a:cubicBezTo>
                    <a:pt x="5485" y="18574"/>
                    <a:pt x="5432" y="18612"/>
                    <a:pt x="5394" y="18612"/>
                  </a:cubicBezTo>
                  <a:cubicBezTo>
                    <a:pt x="5338" y="18612"/>
                    <a:pt x="5312" y="18531"/>
                    <a:pt x="5254" y="18531"/>
                  </a:cubicBezTo>
                  <a:cubicBezTo>
                    <a:pt x="5242" y="18531"/>
                    <a:pt x="5229" y="18534"/>
                    <a:pt x="5213" y="18543"/>
                  </a:cubicBezTo>
                  <a:cubicBezTo>
                    <a:pt x="5153" y="18762"/>
                    <a:pt x="5054" y="19160"/>
                    <a:pt x="4696" y="19359"/>
                  </a:cubicBezTo>
                  <a:cubicBezTo>
                    <a:pt x="4755" y="19240"/>
                    <a:pt x="4835" y="19180"/>
                    <a:pt x="4895" y="19081"/>
                  </a:cubicBezTo>
                  <a:lnTo>
                    <a:pt x="4895" y="19081"/>
                  </a:lnTo>
                  <a:lnTo>
                    <a:pt x="4636" y="19220"/>
                  </a:lnTo>
                  <a:cubicBezTo>
                    <a:pt x="4716" y="18932"/>
                    <a:pt x="4873" y="18773"/>
                    <a:pt x="4777" y="18773"/>
                  </a:cubicBezTo>
                  <a:cubicBezTo>
                    <a:pt x="4753" y="18773"/>
                    <a:pt x="4715" y="18782"/>
                    <a:pt x="4656" y="18802"/>
                  </a:cubicBezTo>
                  <a:cubicBezTo>
                    <a:pt x="4895" y="19081"/>
                    <a:pt x="3940" y="19697"/>
                    <a:pt x="4178" y="19956"/>
                  </a:cubicBezTo>
                  <a:lnTo>
                    <a:pt x="3999" y="20055"/>
                  </a:lnTo>
                  <a:cubicBezTo>
                    <a:pt x="4039" y="20016"/>
                    <a:pt x="4039" y="19996"/>
                    <a:pt x="4079" y="19956"/>
                  </a:cubicBezTo>
                  <a:lnTo>
                    <a:pt x="4079" y="19956"/>
                  </a:lnTo>
                  <a:cubicBezTo>
                    <a:pt x="3701" y="20135"/>
                    <a:pt x="4079" y="20334"/>
                    <a:pt x="3721" y="20672"/>
                  </a:cubicBezTo>
                  <a:cubicBezTo>
                    <a:pt x="3648" y="20733"/>
                    <a:pt x="3576" y="20778"/>
                    <a:pt x="3539" y="20778"/>
                  </a:cubicBezTo>
                  <a:cubicBezTo>
                    <a:pt x="3515" y="20778"/>
                    <a:pt x="3506" y="20759"/>
                    <a:pt x="3522" y="20712"/>
                  </a:cubicBezTo>
                  <a:lnTo>
                    <a:pt x="3522" y="20712"/>
                  </a:lnTo>
                  <a:lnTo>
                    <a:pt x="3343" y="21050"/>
                  </a:lnTo>
                  <a:cubicBezTo>
                    <a:pt x="3319" y="21082"/>
                    <a:pt x="3298" y="21095"/>
                    <a:pt x="3284" y="21095"/>
                  </a:cubicBezTo>
                  <a:cubicBezTo>
                    <a:pt x="3264" y="21095"/>
                    <a:pt x="3259" y="21066"/>
                    <a:pt x="3283" y="21030"/>
                  </a:cubicBezTo>
                  <a:lnTo>
                    <a:pt x="3283" y="21030"/>
                  </a:lnTo>
                  <a:lnTo>
                    <a:pt x="2965" y="21448"/>
                  </a:lnTo>
                  <a:lnTo>
                    <a:pt x="2945" y="21428"/>
                  </a:lnTo>
                  <a:cubicBezTo>
                    <a:pt x="2945" y="21528"/>
                    <a:pt x="2885" y="21727"/>
                    <a:pt x="2845" y="21826"/>
                  </a:cubicBezTo>
                  <a:cubicBezTo>
                    <a:pt x="2821" y="21842"/>
                    <a:pt x="2808" y="21849"/>
                    <a:pt x="2801" y="21849"/>
                  </a:cubicBezTo>
                  <a:cubicBezTo>
                    <a:pt x="2774" y="21849"/>
                    <a:pt x="2853" y="21747"/>
                    <a:pt x="2806" y="21747"/>
                  </a:cubicBezTo>
                  <a:lnTo>
                    <a:pt x="2666" y="22045"/>
                  </a:lnTo>
                  <a:cubicBezTo>
                    <a:pt x="2660" y="22046"/>
                    <a:pt x="2654" y="22046"/>
                    <a:pt x="2649" y="22046"/>
                  </a:cubicBezTo>
                  <a:cubicBezTo>
                    <a:pt x="2517" y="22046"/>
                    <a:pt x="2633" y="21820"/>
                    <a:pt x="2786" y="21667"/>
                  </a:cubicBezTo>
                  <a:cubicBezTo>
                    <a:pt x="2769" y="21666"/>
                    <a:pt x="2754" y="21666"/>
                    <a:pt x="2740" y="21666"/>
                  </a:cubicBezTo>
                  <a:cubicBezTo>
                    <a:pt x="2331" y="21666"/>
                    <a:pt x="2647" y="21937"/>
                    <a:pt x="2089" y="22264"/>
                  </a:cubicBezTo>
                  <a:lnTo>
                    <a:pt x="2248" y="22005"/>
                  </a:lnTo>
                  <a:cubicBezTo>
                    <a:pt x="1970" y="22005"/>
                    <a:pt x="1870" y="22244"/>
                    <a:pt x="1552" y="22403"/>
                  </a:cubicBezTo>
                  <a:cubicBezTo>
                    <a:pt x="1629" y="22390"/>
                    <a:pt x="1893" y="22271"/>
                    <a:pt x="2031" y="22271"/>
                  </a:cubicBezTo>
                  <a:cubicBezTo>
                    <a:pt x="2100" y="22271"/>
                    <a:pt x="2137" y="22301"/>
                    <a:pt x="2105" y="22387"/>
                  </a:cubicBezTo>
                  <a:lnTo>
                    <a:pt x="2105" y="22387"/>
                  </a:lnTo>
                  <a:cubicBezTo>
                    <a:pt x="2141" y="22299"/>
                    <a:pt x="2182" y="22164"/>
                    <a:pt x="2268" y="22164"/>
                  </a:cubicBezTo>
                  <a:cubicBezTo>
                    <a:pt x="2328" y="22344"/>
                    <a:pt x="2229" y="22344"/>
                    <a:pt x="2089" y="22423"/>
                  </a:cubicBezTo>
                  <a:cubicBezTo>
                    <a:pt x="2010" y="22483"/>
                    <a:pt x="1910" y="22562"/>
                    <a:pt x="1831" y="22761"/>
                  </a:cubicBezTo>
                  <a:cubicBezTo>
                    <a:pt x="1811" y="22746"/>
                    <a:pt x="1792" y="22738"/>
                    <a:pt x="1773" y="22738"/>
                  </a:cubicBezTo>
                  <a:cubicBezTo>
                    <a:pt x="1697" y="22738"/>
                    <a:pt x="1620" y="22856"/>
                    <a:pt x="1492" y="23000"/>
                  </a:cubicBezTo>
                  <a:lnTo>
                    <a:pt x="1393" y="22881"/>
                  </a:lnTo>
                  <a:cubicBezTo>
                    <a:pt x="1254" y="23100"/>
                    <a:pt x="1333" y="23139"/>
                    <a:pt x="1293" y="23299"/>
                  </a:cubicBezTo>
                  <a:cubicBezTo>
                    <a:pt x="1179" y="23401"/>
                    <a:pt x="1085" y="23432"/>
                    <a:pt x="1002" y="23432"/>
                  </a:cubicBezTo>
                  <a:cubicBezTo>
                    <a:pt x="941" y="23432"/>
                    <a:pt x="887" y="23415"/>
                    <a:pt x="836" y="23398"/>
                  </a:cubicBezTo>
                  <a:cubicBezTo>
                    <a:pt x="727" y="23514"/>
                    <a:pt x="745" y="23535"/>
                    <a:pt x="796" y="23535"/>
                  </a:cubicBezTo>
                  <a:cubicBezTo>
                    <a:pt x="826" y="23535"/>
                    <a:pt x="866" y="23528"/>
                    <a:pt x="900" y="23528"/>
                  </a:cubicBezTo>
                  <a:cubicBezTo>
                    <a:pt x="969" y="23528"/>
                    <a:pt x="1012" y="23557"/>
                    <a:pt x="876" y="23736"/>
                  </a:cubicBezTo>
                  <a:cubicBezTo>
                    <a:pt x="796" y="23776"/>
                    <a:pt x="736" y="23836"/>
                    <a:pt x="677" y="23895"/>
                  </a:cubicBezTo>
                  <a:cubicBezTo>
                    <a:pt x="657" y="23935"/>
                    <a:pt x="637" y="23955"/>
                    <a:pt x="597" y="23995"/>
                  </a:cubicBezTo>
                  <a:cubicBezTo>
                    <a:pt x="557" y="24035"/>
                    <a:pt x="517" y="24075"/>
                    <a:pt x="478" y="24134"/>
                  </a:cubicBezTo>
                  <a:cubicBezTo>
                    <a:pt x="398" y="24234"/>
                    <a:pt x="318" y="24333"/>
                    <a:pt x="239" y="24453"/>
                  </a:cubicBezTo>
                  <a:cubicBezTo>
                    <a:pt x="219" y="24512"/>
                    <a:pt x="120" y="24552"/>
                    <a:pt x="239" y="24651"/>
                  </a:cubicBezTo>
                  <a:cubicBezTo>
                    <a:pt x="279" y="24691"/>
                    <a:pt x="318" y="24731"/>
                    <a:pt x="358" y="24771"/>
                  </a:cubicBezTo>
                  <a:cubicBezTo>
                    <a:pt x="378" y="24811"/>
                    <a:pt x="338" y="24831"/>
                    <a:pt x="338" y="24850"/>
                  </a:cubicBezTo>
                  <a:cubicBezTo>
                    <a:pt x="288" y="24926"/>
                    <a:pt x="266" y="24949"/>
                    <a:pt x="257" y="24949"/>
                  </a:cubicBezTo>
                  <a:cubicBezTo>
                    <a:pt x="240" y="24949"/>
                    <a:pt x="265" y="24875"/>
                    <a:pt x="254" y="24875"/>
                  </a:cubicBezTo>
                  <a:cubicBezTo>
                    <a:pt x="252" y="24875"/>
                    <a:pt x="247" y="24880"/>
                    <a:pt x="239" y="24890"/>
                  </a:cubicBezTo>
                  <a:cubicBezTo>
                    <a:pt x="219" y="24970"/>
                    <a:pt x="199" y="25030"/>
                    <a:pt x="179" y="25089"/>
                  </a:cubicBezTo>
                  <a:cubicBezTo>
                    <a:pt x="168" y="25113"/>
                    <a:pt x="156" y="25122"/>
                    <a:pt x="148" y="25122"/>
                  </a:cubicBezTo>
                  <a:cubicBezTo>
                    <a:pt x="143" y="25122"/>
                    <a:pt x="139" y="25117"/>
                    <a:pt x="139" y="25109"/>
                  </a:cubicBezTo>
                  <a:lnTo>
                    <a:pt x="139" y="25109"/>
                  </a:lnTo>
                  <a:cubicBezTo>
                    <a:pt x="80" y="25248"/>
                    <a:pt x="179" y="25149"/>
                    <a:pt x="80" y="25288"/>
                  </a:cubicBezTo>
                  <a:cubicBezTo>
                    <a:pt x="80" y="25308"/>
                    <a:pt x="60" y="25308"/>
                    <a:pt x="40" y="25328"/>
                  </a:cubicBezTo>
                  <a:cubicBezTo>
                    <a:pt x="40" y="25348"/>
                    <a:pt x="40" y="25348"/>
                    <a:pt x="40" y="25348"/>
                  </a:cubicBezTo>
                  <a:cubicBezTo>
                    <a:pt x="20" y="25368"/>
                    <a:pt x="20" y="25368"/>
                    <a:pt x="20" y="25368"/>
                  </a:cubicBezTo>
                  <a:lnTo>
                    <a:pt x="0" y="25368"/>
                  </a:lnTo>
                  <a:lnTo>
                    <a:pt x="20" y="25388"/>
                  </a:lnTo>
                  <a:cubicBezTo>
                    <a:pt x="40" y="25427"/>
                    <a:pt x="60" y="25467"/>
                    <a:pt x="80" y="25527"/>
                  </a:cubicBezTo>
                  <a:cubicBezTo>
                    <a:pt x="120" y="25646"/>
                    <a:pt x="100" y="25825"/>
                    <a:pt x="159" y="25965"/>
                  </a:cubicBezTo>
                  <a:cubicBezTo>
                    <a:pt x="259" y="26004"/>
                    <a:pt x="358" y="26044"/>
                    <a:pt x="458" y="26064"/>
                  </a:cubicBezTo>
                  <a:cubicBezTo>
                    <a:pt x="537" y="26164"/>
                    <a:pt x="318" y="26104"/>
                    <a:pt x="279" y="26164"/>
                  </a:cubicBezTo>
                  <a:cubicBezTo>
                    <a:pt x="1094" y="26442"/>
                    <a:pt x="995" y="26422"/>
                    <a:pt x="1453" y="26462"/>
                  </a:cubicBezTo>
                  <a:cubicBezTo>
                    <a:pt x="1512" y="26542"/>
                    <a:pt x="1671" y="26661"/>
                    <a:pt x="1811" y="26780"/>
                  </a:cubicBezTo>
                  <a:cubicBezTo>
                    <a:pt x="1652" y="26621"/>
                    <a:pt x="1711" y="26581"/>
                    <a:pt x="1831" y="26562"/>
                  </a:cubicBezTo>
                  <a:cubicBezTo>
                    <a:pt x="1950" y="26542"/>
                    <a:pt x="2109" y="26542"/>
                    <a:pt x="2229" y="26542"/>
                  </a:cubicBezTo>
                  <a:cubicBezTo>
                    <a:pt x="2229" y="26542"/>
                    <a:pt x="2209" y="26522"/>
                    <a:pt x="2209" y="26502"/>
                  </a:cubicBezTo>
                  <a:lnTo>
                    <a:pt x="2209" y="26502"/>
                  </a:lnTo>
                  <a:lnTo>
                    <a:pt x="2288" y="26542"/>
                  </a:lnTo>
                  <a:lnTo>
                    <a:pt x="2229" y="26542"/>
                  </a:lnTo>
                  <a:cubicBezTo>
                    <a:pt x="2248" y="26562"/>
                    <a:pt x="2268" y="26601"/>
                    <a:pt x="2288" y="26621"/>
                  </a:cubicBezTo>
                  <a:cubicBezTo>
                    <a:pt x="2308" y="26601"/>
                    <a:pt x="2328" y="26581"/>
                    <a:pt x="2348" y="26581"/>
                  </a:cubicBezTo>
                  <a:lnTo>
                    <a:pt x="2408" y="26621"/>
                  </a:lnTo>
                  <a:cubicBezTo>
                    <a:pt x="2408" y="26621"/>
                    <a:pt x="2447" y="26562"/>
                    <a:pt x="2507" y="26502"/>
                  </a:cubicBezTo>
                  <a:lnTo>
                    <a:pt x="2507" y="26502"/>
                  </a:lnTo>
                  <a:cubicBezTo>
                    <a:pt x="2527" y="26562"/>
                    <a:pt x="2507" y="26661"/>
                    <a:pt x="2467" y="26800"/>
                  </a:cubicBezTo>
                  <a:lnTo>
                    <a:pt x="2447" y="26800"/>
                  </a:lnTo>
                  <a:cubicBezTo>
                    <a:pt x="2447" y="26800"/>
                    <a:pt x="2427" y="26780"/>
                    <a:pt x="2427" y="26780"/>
                  </a:cubicBezTo>
                  <a:lnTo>
                    <a:pt x="2368" y="26721"/>
                  </a:lnTo>
                  <a:lnTo>
                    <a:pt x="2288" y="26621"/>
                  </a:lnTo>
                  <a:cubicBezTo>
                    <a:pt x="2189" y="26681"/>
                    <a:pt x="2069" y="26741"/>
                    <a:pt x="2089" y="26860"/>
                  </a:cubicBezTo>
                  <a:cubicBezTo>
                    <a:pt x="2109" y="26860"/>
                    <a:pt x="2189" y="26880"/>
                    <a:pt x="2268" y="26900"/>
                  </a:cubicBezTo>
                  <a:cubicBezTo>
                    <a:pt x="2229" y="26920"/>
                    <a:pt x="2209" y="26940"/>
                    <a:pt x="2229" y="26959"/>
                  </a:cubicBezTo>
                  <a:cubicBezTo>
                    <a:pt x="2238" y="26979"/>
                    <a:pt x="2258" y="26984"/>
                    <a:pt x="2286" y="26984"/>
                  </a:cubicBezTo>
                  <a:cubicBezTo>
                    <a:pt x="2313" y="26984"/>
                    <a:pt x="2348" y="26979"/>
                    <a:pt x="2388" y="26979"/>
                  </a:cubicBezTo>
                  <a:lnTo>
                    <a:pt x="2467" y="27139"/>
                  </a:lnTo>
                  <a:lnTo>
                    <a:pt x="2507" y="27218"/>
                  </a:lnTo>
                  <a:cubicBezTo>
                    <a:pt x="2527" y="27238"/>
                    <a:pt x="2547" y="27238"/>
                    <a:pt x="2547" y="27238"/>
                  </a:cubicBezTo>
                  <a:lnTo>
                    <a:pt x="2547" y="27119"/>
                  </a:lnTo>
                  <a:cubicBezTo>
                    <a:pt x="2766" y="26959"/>
                    <a:pt x="2985" y="26760"/>
                    <a:pt x="3203" y="26542"/>
                  </a:cubicBezTo>
                  <a:cubicBezTo>
                    <a:pt x="3243" y="26462"/>
                    <a:pt x="3283" y="26382"/>
                    <a:pt x="3323" y="26323"/>
                  </a:cubicBezTo>
                  <a:lnTo>
                    <a:pt x="3363" y="26144"/>
                  </a:lnTo>
                  <a:cubicBezTo>
                    <a:pt x="3382" y="26024"/>
                    <a:pt x="3422" y="25905"/>
                    <a:pt x="3462" y="25786"/>
                  </a:cubicBezTo>
                  <a:cubicBezTo>
                    <a:pt x="3542" y="25527"/>
                    <a:pt x="3641" y="25268"/>
                    <a:pt x="3840" y="24990"/>
                  </a:cubicBezTo>
                  <a:cubicBezTo>
                    <a:pt x="3840" y="25209"/>
                    <a:pt x="3979" y="25169"/>
                    <a:pt x="4099" y="25268"/>
                  </a:cubicBezTo>
                  <a:cubicBezTo>
                    <a:pt x="3860" y="25308"/>
                    <a:pt x="3800" y="25726"/>
                    <a:pt x="3542" y="25985"/>
                  </a:cubicBezTo>
                  <a:cubicBezTo>
                    <a:pt x="3599" y="25927"/>
                    <a:pt x="3639" y="25907"/>
                    <a:pt x="3666" y="25907"/>
                  </a:cubicBezTo>
                  <a:cubicBezTo>
                    <a:pt x="3704" y="25907"/>
                    <a:pt x="3713" y="25949"/>
                    <a:pt x="3701" y="25985"/>
                  </a:cubicBezTo>
                  <a:lnTo>
                    <a:pt x="3999" y="25388"/>
                  </a:lnTo>
                  <a:cubicBezTo>
                    <a:pt x="4024" y="25412"/>
                    <a:pt x="4047" y="25422"/>
                    <a:pt x="4070" y="25422"/>
                  </a:cubicBezTo>
                  <a:cubicBezTo>
                    <a:pt x="4142" y="25422"/>
                    <a:pt x="4213" y="25328"/>
                    <a:pt x="4318" y="25268"/>
                  </a:cubicBezTo>
                  <a:cubicBezTo>
                    <a:pt x="4039" y="25189"/>
                    <a:pt x="4497" y="24791"/>
                    <a:pt x="4616" y="24532"/>
                  </a:cubicBezTo>
                  <a:lnTo>
                    <a:pt x="4616" y="24532"/>
                  </a:lnTo>
                  <a:cubicBezTo>
                    <a:pt x="4696" y="24592"/>
                    <a:pt x="4716" y="24691"/>
                    <a:pt x="4497" y="24910"/>
                  </a:cubicBezTo>
                  <a:cubicBezTo>
                    <a:pt x="4875" y="24791"/>
                    <a:pt x="4556" y="24373"/>
                    <a:pt x="4895" y="24214"/>
                  </a:cubicBezTo>
                  <a:lnTo>
                    <a:pt x="4895" y="24214"/>
                  </a:lnTo>
                  <a:cubicBezTo>
                    <a:pt x="4855" y="24273"/>
                    <a:pt x="4815" y="24313"/>
                    <a:pt x="4835" y="24353"/>
                  </a:cubicBezTo>
                  <a:cubicBezTo>
                    <a:pt x="4885" y="24202"/>
                    <a:pt x="5132" y="23968"/>
                    <a:pt x="5198" y="23968"/>
                  </a:cubicBezTo>
                  <a:cubicBezTo>
                    <a:pt x="5210" y="23968"/>
                    <a:pt x="5216" y="23976"/>
                    <a:pt x="5213" y="23995"/>
                  </a:cubicBezTo>
                  <a:lnTo>
                    <a:pt x="5173" y="24055"/>
                  </a:lnTo>
                  <a:cubicBezTo>
                    <a:pt x="5531" y="23696"/>
                    <a:pt x="6188" y="22881"/>
                    <a:pt x="6068" y="22662"/>
                  </a:cubicBezTo>
                  <a:lnTo>
                    <a:pt x="6068" y="22662"/>
                  </a:lnTo>
                  <a:cubicBezTo>
                    <a:pt x="6108" y="22682"/>
                    <a:pt x="6228" y="22901"/>
                    <a:pt x="6248" y="22940"/>
                  </a:cubicBezTo>
                  <a:lnTo>
                    <a:pt x="6267" y="22125"/>
                  </a:lnTo>
                  <a:cubicBezTo>
                    <a:pt x="6327" y="22045"/>
                    <a:pt x="6387" y="21985"/>
                    <a:pt x="6447" y="21906"/>
                  </a:cubicBezTo>
                  <a:cubicBezTo>
                    <a:pt x="6645" y="22005"/>
                    <a:pt x="6864" y="22125"/>
                    <a:pt x="6725" y="22403"/>
                  </a:cubicBezTo>
                  <a:cubicBezTo>
                    <a:pt x="6825" y="22324"/>
                    <a:pt x="6944" y="22224"/>
                    <a:pt x="7063" y="21985"/>
                  </a:cubicBezTo>
                  <a:lnTo>
                    <a:pt x="7063" y="21985"/>
                  </a:lnTo>
                  <a:cubicBezTo>
                    <a:pt x="7044" y="22000"/>
                    <a:pt x="7015" y="22006"/>
                    <a:pt x="6982" y="22006"/>
                  </a:cubicBezTo>
                  <a:cubicBezTo>
                    <a:pt x="6878" y="22006"/>
                    <a:pt x="6739" y="21942"/>
                    <a:pt x="6785" y="21866"/>
                  </a:cubicBezTo>
                  <a:cubicBezTo>
                    <a:pt x="7141" y="21767"/>
                    <a:pt x="7005" y="21786"/>
                    <a:pt x="7396" y="21610"/>
                  </a:cubicBezTo>
                  <a:lnTo>
                    <a:pt x="7396" y="21610"/>
                  </a:lnTo>
                  <a:cubicBezTo>
                    <a:pt x="7387" y="21614"/>
                    <a:pt x="7378" y="21615"/>
                    <a:pt x="7369" y="21615"/>
                  </a:cubicBezTo>
                  <a:cubicBezTo>
                    <a:pt x="7260" y="21615"/>
                    <a:pt x="7155" y="21356"/>
                    <a:pt x="7282" y="21229"/>
                  </a:cubicBezTo>
                  <a:lnTo>
                    <a:pt x="7282" y="21229"/>
                  </a:lnTo>
                  <a:cubicBezTo>
                    <a:pt x="7302" y="21268"/>
                    <a:pt x="7510" y="21401"/>
                    <a:pt x="7502" y="21482"/>
                  </a:cubicBezTo>
                  <a:lnTo>
                    <a:pt x="7502" y="21482"/>
                  </a:lnTo>
                  <a:lnTo>
                    <a:pt x="7595" y="20940"/>
                  </a:lnTo>
                  <a:lnTo>
                    <a:pt x="7595" y="20940"/>
                  </a:lnTo>
                  <a:cubicBezTo>
                    <a:pt x="7591" y="21036"/>
                    <a:pt x="7714" y="21075"/>
                    <a:pt x="7829" y="21075"/>
                  </a:cubicBezTo>
                  <a:cubicBezTo>
                    <a:pt x="7853" y="21075"/>
                    <a:pt x="7877" y="21073"/>
                    <a:pt x="7899" y="21070"/>
                  </a:cubicBezTo>
                  <a:cubicBezTo>
                    <a:pt x="7819" y="21070"/>
                    <a:pt x="8177" y="20752"/>
                    <a:pt x="8257" y="20632"/>
                  </a:cubicBezTo>
                  <a:lnTo>
                    <a:pt x="8257" y="20632"/>
                  </a:lnTo>
                  <a:lnTo>
                    <a:pt x="8058" y="20732"/>
                  </a:lnTo>
                  <a:cubicBezTo>
                    <a:pt x="8456" y="20334"/>
                    <a:pt x="8098" y="20055"/>
                    <a:pt x="8476" y="19638"/>
                  </a:cubicBezTo>
                  <a:cubicBezTo>
                    <a:pt x="8476" y="19712"/>
                    <a:pt x="8576" y="19887"/>
                    <a:pt x="8710" y="19887"/>
                  </a:cubicBezTo>
                  <a:cubicBezTo>
                    <a:pt x="8755" y="19887"/>
                    <a:pt x="8804" y="19867"/>
                    <a:pt x="8854" y="19817"/>
                  </a:cubicBezTo>
                  <a:cubicBezTo>
                    <a:pt x="8854" y="19717"/>
                    <a:pt x="8794" y="19459"/>
                    <a:pt x="8794" y="19180"/>
                  </a:cubicBezTo>
                  <a:cubicBezTo>
                    <a:pt x="8914" y="19021"/>
                    <a:pt x="9053" y="18862"/>
                    <a:pt x="9192" y="18703"/>
                  </a:cubicBezTo>
                  <a:lnTo>
                    <a:pt x="9192" y="18703"/>
                  </a:lnTo>
                  <a:cubicBezTo>
                    <a:pt x="9172" y="19041"/>
                    <a:pt x="9133" y="19399"/>
                    <a:pt x="9073" y="19618"/>
                  </a:cubicBezTo>
                  <a:cubicBezTo>
                    <a:pt x="9272" y="19518"/>
                    <a:pt x="9192" y="19658"/>
                    <a:pt x="9391" y="19399"/>
                  </a:cubicBezTo>
                  <a:cubicBezTo>
                    <a:pt x="9396" y="19398"/>
                    <a:pt x="9400" y="19398"/>
                    <a:pt x="9404" y="19398"/>
                  </a:cubicBezTo>
                  <a:cubicBezTo>
                    <a:pt x="9500" y="19398"/>
                    <a:pt x="9369" y="19621"/>
                    <a:pt x="9312" y="19697"/>
                  </a:cubicBezTo>
                  <a:lnTo>
                    <a:pt x="9829" y="19160"/>
                  </a:lnTo>
                  <a:cubicBezTo>
                    <a:pt x="9670" y="19081"/>
                    <a:pt x="10048" y="18623"/>
                    <a:pt x="9928" y="18563"/>
                  </a:cubicBezTo>
                  <a:lnTo>
                    <a:pt x="9928" y="18563"/>
                  </a:lnTo>
                  <a:lnTo>
                    <a:pt x="9550" y="19280"/>
                  </a:lnTo>
                  <a:cubicBezTo>
                    <a:pt x="9391" y="19180"/>
                    <a:pt x="9471" y="18603"/>
                    <a:pt x="9829" y="18225"/>
                  </a:cubicBezTo>
                  <a:cubicBezTo>
                    <a:pt x="9837" y="18223"/>
                    <a:pt x="9845" y="18222"/>
                    <a:pt x="9852" y="18222"/>
                  </a:cubicBezTo>
                  <a:cubicBezTo>
                    <a:pt x="9971" y="18222"/>
                    <a:pt x="9992" y="18506"/>
                    <a:pt x="10048" y="18543"/>
                  </a:cubicBezTo>
                  <a:cubicBezTo>
                    <a:pt x="10048" y="18444"/>
                    <a:pt x="10286" y="18086"/>
                    <a:pt x="10346" y="18086"/>
                  </a:cubicBezTo>
                  <a:lnTo>
                    <a:pt x="10267" y="18305"/>
                  </a:lnTo>
                  <a:cubicBezTo>
                    <a:pt x="10505" y="18126"/>
                    <a:pt x="10406" y="17807"/>
                    <a:pt x="10744" y="17648"/>
                  </a:cubicBezTo>
                  <a:cubicBezTo>
                    <a:pt x="10844" y="17568"/>
                    <a:pt x="11162" y="17529"/>
                    <a:pt x="11082" y="17449"/>
                  </a:cubicBezTo>
                  <a:cubicBezTo>
                    <a:pt x="10923" y="17449"/>
                    <a:pt x="10665" y="17330"/>
                    <a:pt x="10485" y="17171"/>
                  </a:cubicBezTo>
                  <a:cubicBezTo>
                    <a:pt x="10585" y="17071"/>
                    <a:pt x="10665" y="16972"/>
                    <a:pt x="10764" y="16852"/>
                  </a:cubicBezTo>
                  <a:lnTo>
                    <a:pt x="10804" y="16912"/>
                  </a:lnTo>
                  <a:lnTo>
                    <a:pt x="10844" y="16852"/>
                  </a:lnTo>
                  <a:lnTo>
                    <a:pt x="10804" y="16812"/>
                  </a:lnTo>
                  <a:cubicBezTo>
                    <a:pt x="10883" y="16713"/>
                    <a:pt x="10983" y="16613"/>
                    <a:pt x="11062" y="16494"/>
                  </a:cubicBezTo>
                  <a:cubicBezTo>
                    <a:pt x="11198" y="16572"/>
                    <a:pt x="11126" y="16933"/>
                    <a:pt x="11288" y="16933"/>
                  </a:cubicBezTo>
                  <a:cubicBezTo>
                    <a:pt x="11292" y="16933"/>
                    <a:pt x="11297" y="16932"/>
                    <a:pt x="11301" y="16932"/>
                  </a:cubicBezTo>
                  <a:cubicBezTo>
                    <a:pt x="11261" y="16892"/>
                    <a:pt x="11281" y="16773"/>
                    <a:pt x="11301" y="16713"/>
                  </a:cubicBezTo>
                  <a:cubicBezTo>
                    <a:pt x="11318" y="16704"/>
                    <a:pt x="11332" y="16701"/>
                    <a:pt x="11343" y="16701"/>
                  </a:cubicBezTo>
                  <a:cubicBezTo>
                    <a:pt x="11383" y="16701"/>
                    <a:pt x="11397" y="16739"/>
                    <a:pt x="11426" y="16739"/>
                  </a:cubicBezTo>
                  <a:cubicBezTo>
                    <a:pt x="11448" y="16739"/>
                    <a:pt x="11480" y="16716"/>
                    <a:pt x="11540" y="16633"/>
                  </a:cubicBezTo>
                  <a:cubicBezTo>
                    <a:pt x="11468" y="16518"/>
                    <a:pt x="11699" y="16350"/>
                    <a:pt x="11680" y="16350"/>
                  </a:cubicBezTo>
                  <a:cubicBezTo>
                    <a:pt x="11673" y="16350"/>
                    <a:pt x="11629" y="16374"/>
                    <a:pt x="11520" y="16434"/>
                  </a:cubicBezTo>
                  <a:cubicBezTo>
                    <a:pt x="11639" y="16196"/>
                    <a:pt x="11719" y="16255"/>
                    <a:pt x="11918" y="15997"/>
                  </a:cubicBezTo>
                  <a:cubicBezTo>
                    <a:pt x="11819" y="15997"/>
                    <a:pt x="11799" y="15798"/>
                    <a:pt x="11838" y="15599"/>
                  </a:cubicBezTo>
                  <a:cubicBezTo>
                    <a:pt x="11898" y="15499"/>
                    <a:pt x="11978" y="15420"/>
                    <a:pt x="12057" y="15320"/>
                  </a:cubicBezTo>
                  <a:lnTo>
                    <a:pt x="12077" y="15320"/>
                  </a:lnTo>
                  <a:cubicBezTo>
                    <a:pt x="12435" y="14922"/>
                    <a:pt x="12694" y="14743"/>
                    <a:pt x="13012" y="14365"/>
                  </a:cubicBezTo>
                  <a:cubicBezTo>
                    <a:pt x="13068" y="14351"/>
                    <a:pt x="13184" y="14278"/>
                    <a:pt x="13240" y="14278"/>
                  </a:cubicBezTo>
                  <a:cubicBezTo>
                    <a:pt x="13264" y="14278"/>
                    <a:pt x="13277" y="14290"/>
                    <a:pt x="13271" y="14325"/>
                  </a:cubicBezTo>
                  <a:cubicBezTo>
                    <a:pt x="13291" y="14246"/>
                    <a:pt x="13291" y="14166"/>
                    <a:pt x="13390" y="14047"/>
                  </a:cubicBezTo>
                  <a:cubicBezTo>
                    <a:pt x="13436" y="14027"/>
                    <a:pt x="13465" y="14018"/>
                    <a:pt x="13481" y="14018"/>
                  </a:cubicBezTo>
                  <a:cubicBezTo>
                    <a:pt x="13568" y="14018"/>
                    <a:pt x="13283" y="14272"/>
                    <a:pt x="13424" y="14272"/>
                  </a:cubicBezTo>
                  <a:cubicBezTo>
                    <a:pt x="13436" y="14272"/>
                    <a:pt x="13451" y="14270"/>
                    <a:pt x="13470" y="14266"/>
                  </a:cubicBezTo>
                  <a:cubicBezTo>
                    <a:pt x="13410" y="14186"/>
                    <a:pt x="13629" y="13868"/>
                    <a:pt x="13729" y="13649"/>
                  </a:cubicBezTo>
                  <a:cubicBezTo>
                    <a:pt x="13721" y="13647"/>
                    <a:pt x="13712" y="13646"/>
                    <a:pt x="13704" y="13646"/>
                  </a:cubicBezTo>
                  <a:cubicBezTo>
                    <a:pt x="13534" y="13646"/>
                    <a:pt x="13366" y="14037"/>
                    <a:pt x="13271" y="14246"/>
                  </a:cubicBezTo>
                  <a:cubicBezTo>
                    <a:pt x="13211" y="14186"/>
                    <a:pt x="13191" y="14107"/>
                    <a:pt x="13171" y="13987"/>
                  </a:cubicBezTo>
                  <a:cubicBezTo>
                    <a:pt x="13530" y="13569"/>
                    <a:pt x="13888" y="13151"/>
                    <a:pt x="14226" y="12754"/>
                  </a:cubicBezTo>
                  <a:cubicBezTo>
                    <a:pt x="14524" y="12515"/>
                    <a:pt x="15062" y="11759"/>
                    <a:pt x="15479" y="11401"/>
                  </a:cubicBezTo>
                  <a:cubicBezTo>
                    <a:pt x="15499" y="11321"/>
                    <a:pt x="15559" y="11222"/>
                    <a:pt x="15539" y="11162"/>
                  </a:cubicBezTo>
                  <a:cubicBezTo>
                    <a:pt x="15997" y="10625"/>
                    <a:pt x="16454" y="10087"/>
                    <a:pt x="16872" y="9570"/>
                  </a:cubicBezTo>
                  <a:cubicBezTo>
                    <a:pt x="16892" y="9590"/>
                    <a:pt x="16912" y="9590"/>
                    <a:pt x="16932" y="9610"/>
                  </a:cubicBezTo>
                  <a:lnTo>
                    <a:pt x="17051" y="9351"/>
                  </a:lnTo>
                  <a:cubicBezTo>
                    <a:pt x="17051" y="9351"/>
                    <a:pt x="17071" y="9331"/>
                    <a:pt x="17071" y="9331"/>
                  </a:cubicBezTo>
                  <a:cubicBezTo>
                    <a:pt x="17088" y="9348"/>
                    <a:pt x="17077" y="9420"/>
                    <a:pt x="17107" y="9420"/>
                  </a:cubicBezTo>
                  <a:cubicBezTo>
                    <a:pt x="17113" y="9420"/>
                    <a:pt x="17121" y="9418"/>
                    <a:pt x="17131" y="9411"/>
                  </a:cubicBezTo>
                  <a:cubicBezTo>
                    <a:pt x="17111" y="9371"/>
                    <a:pt x="17111" y="9331"/>
                    <a:pt x="17131" y="9272"/>
                  </a:cubicBezTo>
                  <a:cubicBezTo>
                    <a:pt x="17230" y="9152"/>
                    <a:pt x="17310" y="9033"/>
                    <a:pt x="17409" y="8914"/>
                  </a:cubicBezTo>
                  <a:lnTo>
                    <a:pt x="17429" y="8914"/>
                  </a:lnTo>
                  <a:cubicBezTo>
                    <a:pt x="17429" y="8894"/>
                    <a:pt x="17429" y="8894"/>
                    <a:pt x="17429" y="8894"/>
                  </a:cubicBezTo>
                  <a:cubicBezTo>
                    <a:pt x="17509" y="8794"/>
                    <a:pt x="17588" y="8695"/>
                    <a:pt x="17668" y="8615"/>
                  </a:cubicBezTo>
                  <a:cubicBezTo>
                    <a:pt x="17668" y="8595"/>
                    <a:pt x="17688" y="8595"/>
                    <a:pt x="17708" y="8575"/>
                  </a:cubicBezTo>
                  <a:cubicBezTo>
                    <a:pt x="17708" y="8555"/>
                    <a:pt x="17748" y="8536"/>
                    <a:pt x="17748" y="8496"/>
                  </a:cubicBezTo>
                  <a:cubicBezTo>
                    <a:pt x="20255" y="5472"/>
                    <a:pt x="22264" y="2905"/>
                    <a:pt x="23040" y="1711"/>
                  </a:cubicBezTo>
                  <a:lnTo>
                    <a:pt x="23179" y="1651"/>
                  </a:lnTo>
                  <a:cubicBezTo>
                    <a:pt x="23159" y="1651"/>
                    <a:pt x="23120" y="1632"/>
                    <a:pt x="23100" y="1632"/>
                  </a:cubicBezTo>
                  <a:cubicBezTo>
                    <a:pt x="23199" y="1453"/>
                    <a:pt x="23279" y="1313"/>
                    <a:pt x="23338" y="1214"/>
                  </a:cubicBezTo>
                  <a:cubicBezTo>
                    <a:pt x="23338" y="1214"/>
                    <a:pt x="23060" y="1114"/>
                    <a:pt x="22742" y="975"/>
                  </a:cubicBezTo>
                  <a:cubicBezTo>
                    <a:pt x="22662" y="836"/>
                    <a:pt x="22602" y="677"/>
                    <a:pt x="22682" y="577"/>
                  </a:cubicBezTo>
                  <a:lnTo>
                    <a:pt x="22682" y="577"/>
                  </a:lnTo>
                  <a:cubicBezTo>
                    <a:pt x="22664" y="583"/>
                    <a:pt x="22647" y="585"/>
                    <a:pt x="22629" y="585"/>
                  </a:cubicBezTo>
                  <a:cubicBezTo>
                    <a:pt x="22587" y="585"/>
                    <a:pt x="22545" y="571"/>
                    <a:pt x="22503" y="557"/>
                  </a:cubicBezTo>
                  <a:cubicBezTo>
                    <a:pt x="22483" y="537"/>
                    <a:pt x="22463" y="537"/>
                    <a:pt x="22423" y="517"/>
                  </a:cubicBezTo>
                  <a:lnTo>
                    <a:pt x="22403" y="497"/>
                  </a:lnTo>
                  <a:lnTo>
                    <a:pt x="22383" y="478"/>
                  </a:lnTo>
                  <a:lnTo>
                    <a:pt x="22324" y="438"/>
                  </a:lnTo>
                  <a:cubicBezTo>
                    <a:pt x="22145" y="338"/>
                    <a:pt x="21906" y="179"/>
                    <a:pt x="21747" y="80"/>
                  </a:cubicBezTo>
                  <a:cubicBezTo>
                    <a:pt x="21727" y="60"/>
                    <a:pt x="21687" y="60"/>
                    <a:pt x="21667" y="40"/>
                  </a:cubicBezTo>
                  <a:cubicBezTo>
                    <a:pt x="21647" y="20"/>
                    <a:pt x="21647" y="0"/>
                    <a:pt x="21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1" name="Google Shape;841;p46"/>
          <p:cNvSpPr/>
          <p:nvPr/>
        </p:nvSpPr>
        <p:spPr>
          <a:xfrm>
            <a:off x="600600" y="519300"/>
            <a:ext cx="7942800" cy="4947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6"/>
          <p:cNvSpPr/>
          <p:nvPr/>
        </p:nvSpPr>
        <p:spPr>
          <a:xfrm>
            <a:off x="7499500" y="4196474"/>
            <a:ext cx="540148" cy="434668"/>
          </a:xfrm>
          <a:custGeom>
            <a:avLst/>
            <a:gdLst/>
            <a:ahLst/>
            <a:cxnLst/>
            <a:rect l="l" t="t" r="r" b="b"/>
            <a:pathLst>
              <a:path w="23956" h="19280" extrusionOk="0">
                <a:moveTo>
                  <a:pt x="14843" y="0"/>
                </a:moveTo>
                <a:lnTo>
                  <a:pt x="10546" y="7402"/>
                </a:lnTo>
                <a:lnTo>
                  <a:pt x="4119" y="995"/>
                </a:lnTo>
                <a:lnTo>
                  <a:pt x="8795" y="7402"/>
                </a:lnTo>
                <a:lnTo>
                  <a:pt x="1" y="7163"/>
                </a:lnTo>
                <a:lnTo>
                  <a:pt x="7999" y="9551"/>
                </a:lnTo>
                <a:lnTo>
                  <a:pt x="637" y="14942"/>
                </a:lnTo>
                <a:lnTo>
                  <a:pt x="8854" y="12356"/>
                </a:lnTo>
                <a:lnTo>
                  <a:pt x="8854" y="12356"/>
                </a:lnTo>
                <a:cubicBezTo>
                  <a:pt x="8854" y="12356"/>
                  <a:pt x="8158" y="19240"/>
                  <a:pt x="8417" y="19280"/>
                </a:cubicBezTo>
                <a:cubicBezTo>
                  <a:pt x="8417" y="19280"/>
                  <a:pt x="8418" y="19280"/>
                  <a:pt x="8418" y="19280"/>
                </a:cubicBezTo>
                <a:cubicBezTo>
                  <a:pt x="8702" y="19280"/>
                  <a:pt x="11063" y="12436"/>
                  <a:pt x="11063" y="12436"/>
                </a:cubicBezTo>
                <a:lnTo>
                  <a:pt x="19220" y="17867"/>
                </a:lnTo>
                <a:lnTo>
                  <a:pt x="19220" y="17867"/>
                </a:lnTo>
                <a:lnTo>
                  <a:pt x="13252" y="10824"/>
                </a:lnTo>
                <a:lnTo>
                  <a:pt x="23956" y="10864"/>
                </a:lnTo>
                <a:lnTo>
                  <a:pt x="13351" y="8337"/>
                </a:lnTo>
                <a:lnTo>
                  <a:pt x="1484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46"/>
          <p:cNvSpPr/>
          <p:nvPr/>
        </p:nvSpPr>
        <p:spPr>
          <a:xfrm>
            <a:off x="600600" y="1014000"/>
            <a:ext cx="7942800" cy="37485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4" name="Google Shape;84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25" y="499950"/>
            <a:ext cx="7981950" cy="5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B6119-2119-61CE-290F-80E94DF9D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D146DF-366D-5C19-A3A6-542EF9745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3289E-0BE4-126E-2A92-3B1264CD2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B7FA-7BE5-41BF-9CD1-D6687721D40A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3C3E0-46B0-FAD7-F989-5AF814629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C4736-5411-5CC2-70ED-2AA160FDC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659E-52FE-434C-B9F3-23ACD2DCBDC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3989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39C67-9F6E-D8E7-4B0C-C636AAE00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8CC79-E57C-9EBD-42E2-CFB82E6F6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C5EAB-A1C7-92A2-0BA3-468EC89D1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B7FA-7BE5-41BF-9CD1-D6687721D40A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4D1C9-5F4C-BD23-B1E2-471B935AC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FD805-70B5-1364-18D1-19B1DE126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659E-52FE-434C-B9F3-23ACD2DCBDC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7551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B66F3-B5F3-7191-0400-AE3461DAE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EA53C-B40F-8F5C-C813-1A0FB7E85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AEB3B-81AC-02D4-3839-77742AFA7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B7FA-7BE5-41BF-9CD1-D6687721D40A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B4B2D-D52E-B5AA-5067-0E9A28EAC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1AC1A-925B-08E5-D6E7-DDD00B339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659E-52FE-434C-B9F3-23ACD2DCBDC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2543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39215-3D17-CAB9-7E51-70704BD3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9F879-C59C-69D3-D5D7-E4B855055B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ADD67C-74E7-CA7A-C152-DE71E2599A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215BB-665F-8EDA-F24A-A4CD1802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B7FA-7BE5-41BF-9CD1-D6687721D40A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1064BD-38F2-8356-7F6C-9D18A4E33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18AF03-B859-A854-F0E7-95E44E7B3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659E-52FE-434C-B9F3-23ACD2DCBDC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229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11C02-5864-9DDE-E060-9828313C7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C4548-6539-E64B-71F9-7CBF67741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8369C5-D320-34DA-C7BA-29611613C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22D5EC-9C60-6159-3427-2EE1AF5AE2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2E638-568C-46C0-B03A-655DA732B8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11C08A-513A-2CBD-6B73-78B149F27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B7FA-7BE5-41BF-9CD1-D6687721D40A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97BAAA-66C4-DEDB-A335-5047FCAE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7FBA2-9DDC-E518-DED3-C4306552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659E-52FE-434C-B9F3-23ACD2DCBDC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7535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06A7-FB94-25F4-DB27-36FC4B8B9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060DC6-51C3-B7ED-4F35-E0F616B40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B7FA-7BE5-41BF-9CD1-D6687721D40A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0E83BF-6EC3-E814-2F6E-4604204C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717F87-387E-729F-78EF-E215C4C66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659E-52FE-434C-B9F3-23ACD2DCBDC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640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4"/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4"/>
          <p:cNvSpPr/>
          <p:nvPr/>
        </p:nvSpPr>
        <p:spPr>
          <a:xfrm>
            <a:off x="486031" y="313038"/>
            <a:ext cx="8180173" cy="44494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486031" y="313038"/>
            <a:ext cx="8180173" cy="4449462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754253" y="627752"/>
            <a:ext cx="7643191" cy="390569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F960DA-6AE2-6646-958C-814A50A57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B7FA-7BE5-41BF-9CD1-D6687721D40A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17D4C8-D5B2-0304-1504-E945112EC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06E48-1EBD-5A1A-C0B8-70BE5C8D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659E-52FE-434C-B9F3-23ACD2DCBDC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9065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62A6B-0438-15BE-FB18-FCEE43A9B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E7F53-5F33-D933-D084-8A24E49C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C3171-3C98-33F1-5E0B-25839AB6C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12C09-412D-A243-1E0F-E3672CA4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B7FA-7BE5-41BF-9CD1-D6687721D40A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9111E-FB91-95E6-AC8F-FEFE04B54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90D7E-8954-E1FF-BE67-06A5E7FA0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659E-52FE-434C-B9F3-23ACD2DCBDC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9839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7685-665D-2E2C-B433-4F13189C4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08B938-DF64-AE05-1065-290F1212B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17D1C-F1D2-C9AF-E332-79147E4D9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7A126-BE00-C84F-DA10-A5AB78B8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B7FA-7BE5-41BF-9CD1-D6687721D40A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DD458C-A7E0-802B-2190-A52CBFA7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71E2B2-54E5-23E2-4DB9-AEC257F1C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659E-52FE-434C-B9F3-23ACD2DCBDC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4200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794A7-7216-FFBD-1047-3D96D449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513679-299E-39D8-9999-A6FC9DD52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0957E-C73F-2029-79D1-061258B18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B7FA-7BE5-41BF-9CD1-D6687721D40A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3B4FD-61FB-1618-46E5-31517A667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F26F9-24BB-52F1-76BB-9D27E47B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659E-52FE-434C-B9F3-23ACD2DCBDC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8342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A500CD-D31F-2D7A-FE57-03F9282EBD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87063F-747B-A088-5C86-CC8528D7D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1EFBA-B20E-00A5-7D8C-9F152BAB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B7FA-7BE5-41BF-9CD1-D6687721D40A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F79DE-E8B0-A411-FAC4-E0550DA1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0AA58-2CFF-5146-609D-96A67344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659E-52FE-434C-B9F3-23ACD2DCBDC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8468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 preserve="1" userDrawn="1">
  <p:cSld name="Table of contents 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4"/>
          <p:cNvPicPr preferRelativeResize="0"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8;p5">
            <a:extLst>
              <a:ext uri="{FF2B5EF4-FFF2-40B4-BE49-F238E27FC236}">
                <a16:creationId xmlns:a16="http://schemas.microsoft.com/office/drawing/2014/main" id="{91BA3A39-1A10-CB5C-8167-147DFC8FF4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59391" y="717748"/>
            <a:ext cx="8825218" cy="43156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69;p5">
            <a:extLst>
              <a:ext uri="{FF2B5EF4-FFF2-40B4-BE49-F238E27FC236}">
                <a16:creationId xmlns:a16="http://schemas.microsoft.com/office/drawing/2014/main" id="{C46D4640-AB53-58E9-F4CA-61D28FCB4653}"/>
              </a:ext>
            </a:extLst>
          </p:cNvPr>
          <p:cNvSpPr/>
          <p:nvPr userDrawn="1"/>
        </p:nvSpPr>
        <p:spPr>
          <a:xfrm>
            <a:off x="159391" y="705072"/>
            <a:ext cx="8825218" cy="4328322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824;p45">
            <a:extLst>
              <a:ext uri="{FF2B5EF4-FFF2-40B4-BE49-F238E27FC236}">
                <a16:creationId xmlns:a16="http://schemas.microsoft.com/office/drawing/2014/main" id="{0F876304-3CB6-0EC8-F048-BB2BD7C3B220}"/>
              </a:ext>
            </a:extLst>
          </p:cNvPr>
          <p:cNvSpPr/>
          <p:nvPr userDrawn="1"/>
        </p:nvSpPr>
        <p:spPr>
          <a:xfrm>
            <a:off x="159391" y="210372"/>
            <a:ext cx="8843168" cy="4947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8901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 preserve="1" userDrawn="1">
  <p:cSld name="1_Table of contents 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4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8;p5">
            <a:extLst>
              <a:ext uri="{FF2B5EF4-FFF2-40B4-BE49-F238E27FC236}">
                <a16:creationId xmlns:a16="http://schemas.microsoft.com/office/drawing/2014/main" id="{91BA3A39-1A10-CB5C-8167-147DFC8FF4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59391" y="717748"/>
            <a:ext cx="8825218" cy="43156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69;p5">
            <a:extLst>
              <a:ext uri="{FF2B5EF4-FFF2-40B4-BE49-F238E27FC236}">
                <a16:creationId xmlns:a16="http://schemas.microsoft.com/office/drawing/2014/main" id="{C46D4640-AB53-58E9-F4CA-61D28FCB4653}"/>
              </a:ext>
            </a:extLst>
          </p:cNvPr>
          <p:cNvSpPr/>
          <p:nvPr userDrawn="1"/>
        </p:nvSpPr>
        <p:spPr>
          <a:xfrm>
            <a:off x="159391" y="705072"/>
            <a:ext cx="8825218" cy="4328322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824;p45">
            <a:extLst>
              <a:ext uri="{FF2B5EF4-FFF2-40B4-BE49-F238E27FC236}">
                <a16:creationId xmlns:a16="http://schemas.microsoft.com/office/drawing/2014/main" id="{0F876304-3CB6-0EC8-F048-BB2BD7C3B220}"/>
              </a:ext>
            </a:extLst>
          </p:cNvPr>
          <p:cNvSpPr/>
          <p:nvPr userDrawn="1"/>
        </p:nvSpPr>
        <p:spPr>
          <a:xfrm>
            <a:off x="159391" y="210372"/>
            <a:ext cx="8843168" cy="4947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3658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 preserve="1" userDrawn="1">
  <p:cSld name="1_Table of contents 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4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8;p5">
            <a:extLst>
              <a:ext uri="{FF2B5EF4-FFF2-40B4-BE49-F238E27FC236}">
                <a16:creationId xmlns:a16="http://schemas.microsoft.com/office/drawing/2014/main" id="{91BA3A39-1A10-CB5C-8167-147DFC8FF4F6}"/>
              </a:ext>
            </a:extLst>
          </p:cNvPr>
          <p:cNvSpPr>
            <a:spLocks/>
          </p:cNvSpPr>
          <p:nvPr userDrawn="1"/>
        </p:nvSpPr>
        <p:spPr>
          <a:xfrm>
            <a:off x="159391" y="124691"/>
            <a:ext cx="8825218" cy="49087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69;p5">
            <a:extLst>
              <a:ext uri="{FF2B5EF4-FFF2-40B4-BE49-F238E27FC236}">
                <a16:creationId xmlns:a16="http://schemas.microsoft.com/office/drawing/2014/main" id="{C46D4640-AB53-58E9-F4CA-61D28FCB4653}"/>
              </a:ext>
            </a:extLst>
          </p:cNvPr>
          <p:cNvSpPr/>
          <p:nvPr userDrawn="1"/>
        </p:nvSpPr>
        <p:spPr>
          <a:xfrm>
            <a:off x="159391" y="124691"/>
            <a:ext cx="8825218" cy="4908703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71887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161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45"/>
          <p:cNvSpPr/>
          <p:nvPr/>
        </p:nvSpPr>
        <p:spPr>
          <a:xfrm>
            <a:off x="159391" y="713218"/>
            <a:ext cx="8825218" cy="4269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2" name="Google Shape;812;p45"/>
          <p:cNvGrpSpPr/>
          <p:nvPr/>
        </p:nvGrpSpPr>
        <p:grpSpPr>
          <a:xfrm rot="-5400000">
            <a:off x="7598805" y="860490"/>
            <a:ext cx="368499" cy="424474"/>
            <a:chOff x="3150425" y="3024575"/>
            <a:chExt cx="130350" cy="150150"/>
          </a:xfrm>
        </p:grpSpPr>
        <p:sp>
          <p:nvSpPr>
            <p:cNvPr id="813" name="Google Shape;813;p45"/>
            <p:cNvSpPr/>
            <p:nvPr/>
          </p:nvSpPr>
          <p:spPr>
            <a:xfrm>
              <a:off x="3259350" y="3087675"/>
              <a:ext cx="21425" cy="20150"/>
            </a:xfrm>
            <a:custGeom>
              <a:avLst/>
              <a:gdLst/>
              <a:ahLst/>
              <a:cxnLst/>
              <a:rect l="l" t="t" r="r" b="b"/>
              <a:pathLst>
                <a:path w="857" h="806" extrusionOk="0">
                  <a:moveTo>
                    <a:pt x="314" y="1"/>
                  </a:moveTo>
                  <a:cubicBezTo>
                    <a:pt x="301" y="1"/>
                    <a:pt x="290" y="2"/>
                    <a:pt x="279" y="4"/>
                  </a:cubicBezTo>
                  <a:cubicBezTo>
                    <a:pt x="100" y="4"/>
                    <a:pt x="1" y="223"/>
                    <a:pt x="61" y="422"/>
                  </a:cubicBezTo>
                  <a:cubicBezTo>
                    <a:pt x="100" y="522"/>
                    <a:pt x="180" y="641"/>
                    <a:pt x="279" y="701"/>
                  </a:cubicBezTo>
                  <a:cubicBezTo>
                    <a:pt x="362" y="767"/>
                    <a:pt x="499" y="805"/>
                    <a:pt x="600" y="805"/>
                  </a:cubicBezTo>
                  <a:cubicBezTo>
                    <a:pt x="621" y="805"/>
                    <a:pt x="640" y="804"/>
                    <a:pt x="657" y="800"/>
                  </a:cubicBezTo>
                  <a:cubicBezTo>
                    <a:pt x="797" y="761"/>
                    <a:pt x="856" y="581"/>
                    <a:pt x="797" y="402"/>
                  </a:cubicBezTo>
                  <a:cubicBezTo>
                    <a:pt x="757" y="283"/>
                    <a:pt x="677" y="164"/>
                    <a:pt x="598" y="124"/>
                  </a:cubicBezTo>
                  <a:cubicBezTo>
                    <a:pt x="511" y="55"/>
                    <a:pt x="395" y="1"/>
                    <a:pt x="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5"/>
            <p:cNvSpPr/>
            <p:nvPr/>
          </p:nvSpPr>
          <p:spPr>
            <a:xfrm>
              <a:off x="3226525" y="3128500"/>
              <a:ext cx="22425" cy="29025"/>
            </a:xfrm>
            <a:custGeom>
              <a:avLst/>
              <a:gdLst/>
              <a:ahLst/>
              <a:cxnLst/>
              <a:rect l="l" t="t" r="r" b="b"/>
              <a:pathLst>
                <a:path w="897" h="1161" extrusionOk="0">
                  <a:moveTo>
                    <a:pt x="379" y="0"/>
                  </a:moveTo>
                  <a:cubicBezTo>
                    <a:pt x="366" y="0"/>
                    <a:pt x="352" y="1"/>
                    <a:pt x="339" y="3"/>
                  </a:cubicBezTo>
                  <a:cubicBezTo>
                    <a:pt x="180" y="23"/>
                    <a:pt x="40" y="182"/>
                    <a:pt x="21" y="381"/>
                  </a:cubicBezTo>
                  <a:cubicBezTo>
                    <a:pt x="1" y="540"/>
                    <a:pt x="60" y="779"/>
                    <a:pt x="160" y="898"/>
                  </a:cubicBezTo>
                  <a:cubicBezTo>
                    <a:pt x="269" y="1063"/>
                    <a:pt x="435" y="1161"/>
                    <a:pt x="580" y="1161"/>
                  </a:cubicBezTo>
                  <a:cubicBezTo>
                    <a:pt x="646" y="1161"/>
                    <a:pt x="707" y="1141"/>
                    <a:pt x="757" y="1097"/>
                  </a:cubicBezTo>
                  <a:cubicBezTo>
                    <a:pt x="797" y="1057"/>
                    <a:pt x="896" y="819"/>
                    <a:pt x="896" y="779"/>
                  </a:cubicBezTo>
                  <a:cubicBezTo>
                    <a:pt x="896" y="779"/>
                    <a:pt x="896" y="739"/>
                    <a:pt x="876" y="719"/>
                  </a:cubicBezTo>
                  <a:cubicBezTo>
                    <a:pt x="876" y="600"/>
                    <a:pt x="797" y="321"/>
                    <a:pt x="757" y="262"/>
                  </a:cubicBezTo>
                  <a:cubicBezTo>
                    <a:pt x="666" y="98"/>
                    <a:pt x="525" y="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5"/>
            <p:cNvSpPr/>
            <p:nvPr/>
          </p:nvSpPr>
          <p:spPr>
            <a:xfrm>
              <a:off x="3237625" y="3024575"/>
              <a:ext cx="14800" cy="14075"/>
            </a:xfrm>
            <a:custGeom>
              <a:avLst/>
              <a:gdLst/>
              <a:ahLst/>
              <a:cxnLst/>
              <a:rect l="l" t="t" r="r" b="b"/>
              <a:pathLst>
                <a:path w="592" h="563" extrusionOk="0">
                  <a:moveTo>
                    <a:pt x="238" y="1"/>
                  </a:moveTo>
                  <a:cubicBezTo>
                    <a:pt x="66" y="1"/>
                    <a:pt x="0" y="235"/>
                    <a:pt x="154" y="439"/>
                  </a:cubicBezTo>
                  <a:cubicBezTo>
                    <a:pt x="205" y="508"/>
                    <a:pt x="332" y="563"/>
                    <a:pt x="404" y="563"/>
                  </a:cubicBezTo>
                  <a:cubicBezTo>
                    <a:pt x="415" y="563"/>
                    <a:pt x="424" y="561"/>
                    <a:pt x="432" y="559"/>
                  </a:cubicBezTo>
                  <a:cubicBezTo>
                    <a:pt x="552" y="519"/>
                    <a:pt x="591" y="400"/>
                    <a:pt x="552" y="260"/>
                  </a:cubicBezTo>
                  <a:cubicBezTo>
                    <a:pt x="512" y="141"/>
                    <a:pt x="432" y="61"/>
                    <a:pt x="333" y="22"/>
                  </a:cubicBezTo>
                  <a:cubicBezTo>
                    <a:pt x="299" y="7"/>
                    <a:pt x="267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5"/>
            <p:cNvSpPr/>
            <p:nvPr/>
          </p:nvSpPr>
          <p:spPr>
            <a:xfrm>
              <a:off x="3209125" y="3062300"/>
              <a:ext cx="22900" cy="22025"/>
            </a:xfrm>
            <a:custGeom>
              <a:avLst/>
              <a:gdLst/>
              <a:ahLst/>
              <a:cxnLst/>
              <a:rect l="l" t="t" r="r" b="b"/>
              <a:pathLst>
                <a:path w="916" h="881" extrusionOk="0">
                  <a:moveTo>
                    <a:pt x="363" y="1"/>
                  </a:moveTo>
                  <a:cubicBezTo>
                    <a:pt x="122" y="1"/>
                    <a:pt x="0" y="200"/>
                    <a:pt x="100" y="482"/>
                  </a:cubicBezTo>
                  <a:cubicBezTo>
                    <a:pt x="159" y="641"/>
                    <a:pt x="279" y="781"/>
                    <a:pt x="438" y="840"/>
                  </a:cubicBezTo>
                  <a:cubicBezTo>
                    <a:pt x="499" y="868"/>
                    <a:pt x="559" y="881"/>
                    <a:pt x="613" y="881"/>
                  </a:cubicBezTo>
                  <a:cubicBezTo>
                    <a:pt x="717" y="881"/>
                    <a:pt x="804" y="832"/>
                    <a:pt x="856" y="741"/>
                  </a:cubicBezTo>
                  <a:cubicBezTo>
                    <a:pt x="896" y="681"/>
                    <a:pt x="916" y="562"/>
                    <a:pt x="896" y="462"/>
                  </a:cubicBezTo>
                  <a:cubicBezTo>
                    <a:pt x="856" y="283"/>
                    <a:pt x="677" y="64"/>
                    <a:pt x="518" y="25"/>
                  </a:cubicBezTo>
                  <a:cubicBezTo>
                    <a:pt x="462" y="8"/>
                    <a:pt x="410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5"/>
            <p:cNvSpPr/>
            <p:nvPr/>
          </p:nvSpPr>
          <p:spPr>
            <a:xfrm>
              <a:off x="3205650" y="3094325"/>
              <a:ext cx="22350" cy="22600"/>
            </a:xfrm>
            <a:custGeom>
              <a:avLst/>
              <a:gdLst/>
              <a:ahLst/>
              <a:cxnLst/>
              <a:rect l="l" t="t" r="r" b="b"/>
              <a:pathLst>
                <a:path w="894" h="904" extrusionOk="0">
                  <a:moveTo>
                    <a:pt x="287" y="1"/>
                  </a:moveTo>
                  <a:cubicBezTo>
                    <a:pt x="225" y="1"/>
                    <a:pt x="166" y="22"/>
                    <a:pt x="119" y="57"/>
                  </a:cubicBezTo>
                  <a:cubicBezTo>
                    <a:pt x="80" y="97"/>
                    <a:pt x="60" y="116"/>
                    <a:pt x="40" y="216"/>
                  </a:cubicBezTo>
                  <a:cubicBezTo>
                    <a:pt x="0" y="495"/>
                    <a:pt x="159" y="753"/>
                    <a:pt x="398" y="873"/>
                  </a:cubicBezTo>
                  <a:cubicBezTo>
                    <a:pt x="451" y="894"/>
                    <a:pt x="502" y="904"/>
                    <a:pt x="549" y="904"/>
                  </a:cubicBezTo>
                  <a:cubicBezTo>
                    <a:pt x="764" y="904"/>
                    <a:pt x="894" y="696"/>
                    <a:pt x="796" y="435"/>
                  </a:cubicBezTo>
                  <a:cubicBezTo>
                    <a:pt x="736" y="256"/>
                    <a:pt x="597" y="116"/>
                    <a:pt x="418" y="37"/>
                  </a:cubicBezTo>
                  <a:cubicBezTo>
                    <a:pt x="376" y="12"/>
                    <a:pt x="331" y="1"/>
                    <a:pt x="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5"/>
            <p:cNvSpPr/>
            <p:nvPr/>
          </p:nvSpPr>
          <p:spPr>
            <a:xfrm>
              <a:off x="3182750" y="3155225"/>
              <a:ext cx="18425" cy="19500"/>
            </a:xfrm>
            <a:custGeom>
              <a:avLst/>
              <a:gdLst/>
              <a:ahLst/>
              <a:cxnLst/>
              <a:rect l="l" t="t" r="r" b="b"/>
              <a:pathLst>
                <a:path w="737" h="780" extrusionOk="0">
                  <a:moveTo>
                    <a:pt x="289" y="0"/>
                  </a:moveTo>
                  <a:cubicBezTo>
                    <a:pt x="190" y="0"/>
                    <a:pt x="107" y="40"/>
                    <a:pt x="80" y="108"/>
                  </a:cubicBezTo>
                  <a:cubicBezTo>
                    <a:pt x="80" y="128"/>
                    <a:pt x="61" y="187"/>
                    <a:pt x="41" y="227"/>
                  </a:cubicBezTo>
                  <a:cubicBezTo>
                    <a:pt x="1" y="347"/>
                    <a:pt x="61" y="546"/>
                    <a:pt x="180" y="665"/>
                  </a:cubicBezTo>
                  <a:cubicBezTo>
                    <a:pt x="264" y="740"/>
                    <a:pt x="345" y="780"/>
                    <a:pt x="420" y="780"/>
                  </a:cubicBezTo>
                  <a:cubicBezTo>
                    <a:pt x="505" y="780"/>
                    <a:pt x="584" y="730"/>
                    <a:pt x="657" y="625"/>
                  </a:cubicBezTo>
                  <a:cubicBezTo>
                    <a:pt x="717" y="526"/>
                    <a:pt x="737" y="466"/>
                    <a:pt x="717" y="366"/>
                  </a:cubicBezTo>
                  <a:cubicBezTo>
                    <a:pt x="697" y="227"/>
                    <a:pt x="578" y="88"/>
                    <a:pt x="439" y="28"/>
                  </a:cubicBezTo>
                  <a:cubicBezTo>
                    <a:pt x="388" y="9"/>
                    <a:pt x="337" y="0"/>
                    <a:pt x="2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5"/>
            <p:cNvSpPr/>
            <p:nvPr/>
          </p:nvSpPr>
          <p:spPr>
            <a:xfrm>
              <a:off x="3165350" y="3033050"/>
              <a:ext cx="26875" cy="29250"/>
            </a:xfrm>
            <a:custGeom>
              <a:avLst/>
              <a:gdLst/>
              <a:ahLst/>
              <a:cxnLst/>
              <a:rect l="l" t="t" r="r" b="b"/>
              <a:pathLst>
                <a:path w="1075" h="1170" extrusionOk="0">
                  <a:moveTo>
                    <a:pt x="359" y="1"/>
                  </a:moveTo>
                  <a:cubicBezTo>
                    <a:pt x="160" y="1"/>
                    <a:pt x="20" y="140"/>
                    <a:pt x="20" y="359"/>
                  </a:cubicBezTo>
                  <a:cubicBezTo>
                    <a:pt x="0" y="538"/>
                    <a:pt x="40" y="657"/>
                    <a:pt x="140" y="817"/>
                  </a:cubicBezTo>
                  <a:cubicBezTo>
                    <a:pt x="239" y="976"/>
                    <a:pt x="339" y="1055"/>
                    <a:pt x="478" y="1115"/>
                  </a:cubicBezTo>
                  <a:cubicBezTo>
                    <a:pt x="558" y="1152"/>
                    <a:pt x="633" y="1169"/>
                    <a:pt x="702" y="1169"/>
                  </a:cubicBezTo>
                  <a:cubicBezTo>
                    <a:pt x="820" y="1169"/>
                    <a:pt x="920" y="1116"/>
                    <a:pt x="995" y="1016"/>
                  </a:cubicBezTo>
                  <a:cubicBezTo>
                    <a:pt x="1035" y="956"/>
                    <a:pt x="1055" y="916"/>
                    <a:pt x="1055" y="817"/>
                  </a:cubicBezTo>
                  <a:cubicBezTo>
                    <a:pt x="1075" y="697"/>
                    <a:pt x="1075" y="657"/>
                    <a:pt x="1035" y="558"/>
                  </a:cubicBezTo>
                  <a:cubicBezTo>
                    <a:pt x="995" y="419"/>
                    <a:pt x="896" y="260"/>
                    <a:pt x="796" y="160"/>
                  </a:cubicBezTo>
                  <a:cubicBezTo>
                    <a:pt x="677" y="61"/>
                    <a:pt x="498" y="1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5"/>
            <p:cNvSpPr/>
            <p:nvPr/>
          </p:nvSpPr>
          <p:spPr>
            <a:xfrm>
              <a:off x="3150425" y="3082275"/>
              <a:ext cx="25900" cy="26450"/>
            </a:xfrm>
            <a:custGeom>
              <a:avLst/>
              <a:gdLst/>
              <a:ahLst/>
              <a:cxnLst/>
              <a:rect l="l" t="t" r="r" b="b"/>
              <a:pathLst>
                <a:path w="1036" h="1058" extrusionOk="0">
                  <a:moveTo>
                    <a:pt x="431" y="0"/>
                  </a:moveTo>
                  <a:cubicBezTo>
                    <a:pt x="420" y="0"/>
                    <a:pt x="409" y="1"/>
                    <a:pt x="398" y="2"/>
                  </a:cubicBezTo>
                  <a:cubicBezTo>
                    <a:pt x="319" y="2"/>
                    <a:pt x="160" y="81"/>
                    <a:pt x="100" y="181"/>
                  </a:cubicBezTo>
                  <a:cubicBezTo>
                    <a:pt x="1" y="300"/>
                    <a:pt x="20" y="519"/>
                    <a:pt x="120" y="718"/>
                  </a:cubicBezTo>
                  <a:cubicBezTo>
                    <a:pt x="233" y="906"/>
                    <a:pt x="451" y="1058"/>
                    <a:pt x="626" y="1058"/>
                  </a:cubicBezTo>
                  <a:cubicBezTo>
                    <a:pt x="637" y="1058"/>
                    <a:pt x="647" y="1057"/>
                    <a:pt x="657" y="1056"/>
                  </a:cubicBezTo>
                  <a:cubicBezTo>
                    <a:pt x="757" y="1036"/>
                    <a:pt x="796" y="1016"/>
                    <a:pt x="896" y="917"/>
                  </a:cubicBezTo>
                  <a:cubicBezTo>
                    <a:pt x="995" y="837"/>
                    <a:pt x="1015" y="778"/>
                    <a:pt x="1035" y="658"/>
                  </a:cubicBezTo>
                  <a:cubicBezTo>
                    <a:pt x="1035" y="579"/>
                    <a:pt x="1035" y="519"/>
                    <a:pt x="1015" y="459"/>
                  </a:cubicBezTo>
                  <a:cubicBezTo>
                    <a:pt x="920" y="212"/>
                    <a:pt x="679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1" name="Google Shape;821;p45"/>
          <p:cNvGrpSpPr/>
          <p:nvPr/>
        </p:nvGrpSpPr>
        <p:grpSpPr>
          <a:xfrm rot="9715366" flipH="1">
            <a:off x="8134543" y="869969"/>
            <a:ext cx="578893" cy="989541"/>
            <a:chOff x="478350" y="474400"/>
            <a:chExt cx="344250" cy="588450"/>
          </a:xfrm>
        </p:grpSpPr>
        <p:sp>
          <p:nvSpPr>
            <p:cNvPr id="822" name="Google Shape;822;p45"/>
            <p:cNvSpPr/>
            <p:nvPr/>
          </p:nvSpPr>
          <p:spPr>
            <a:xfrm>
              <a:off x="478350" y="590800"/>
              <a:ext cx="58225" cy="311400"/>
            </a:xfrm>
            <a:custGeom>
              <a:avLst/>
              <a:gdLst/>
              <a:ahLst/>
              <a:cxnLst/>
              <a:rect l="l" t="t" r="r" b="b"/>
              <a:pathLst>
                <a:path w="2329" h="12456" extrusionOk="0">
                  <a:moveTo>
                    <a:pt x="1991" y="11421"/>
                  </a:moveTo>
                  <a:cubicBezTo>
                    <a:pt x="1851" y="10565"/>
                    <a:pt x="1652" y="9809"/>
                    <a:pt x="1493" y="9013"/>
                  </a:cubicBezTo>
                  <a:cubicBezTo>
                    <a:pt x="1175" y="8695"/>
                    <a:pt x="1314" y="8237"/>
                    <a:pt x="1195" y="7859"/>
                  </a:cubicBezTo>
                  <a:cubicBezTo>
                    <a:pt x="1155" y="7760"/>
                    <a:pt x="1095" y="7700"/>
                    <a:pt x="1075" y="7621"/>
                  </a:cubicBezTo>
                  <a:cubicBezTo>
                    <a:pt x="1035" y="7342"/>
                    <a:pt x="1055" y="7083"/>
                    <a:pt x="1016" y="6904"/>
                  </a:cubicBezTo>
                  <a:cubicBezTo>
                    <a:pt x="956" y="6646"/>
                    <a:pt x="916" y="6447"/>
                    <a:pt x="876" y="6208"/>
                  </a:cubicBezTo>
                  <a:cubicBezTo>
                    <a:pt x="817" y="5930"/>
                    <a:pt x="837" y="5651"/>
                    <a:pt x="817" y="5353"/>
                  </a:cubicBezTo>
                  <a:cubicBezTo>
                    <a:pt x="817" y="5193"/>
                    <a:pt x="737" y="5074"/>
                    <a:pt x="757" y="4935"/>
                  </a:cubicBezTo>
                  <a:cubicBezTo>
                    <a:pt x="757" y="4815"/>
                    <a:pt x="837" y="4696"/>
                    <a:pt x="837" y="4577"/>
                  </a:cubicBezTo>
                  <a:cubicBezTo>
                    <a:pt x="856" y="4378"/>
                    <a:pt x="757" y="4139"/>
                    <a:pt x="757" y="3940"/>
                  </a:cubicBezTo>
                  <a:cubicBezTo>
                    <a:pt x="757" y="3860"/>
                    <a:pt x="837" y="3781"/>
                    <a:pt x="856" y="3701"/>
                  </a:cubicBezTo>
                  <a:cubicBezTo>
                    <a:pt x="856" y="3622"/>
                    <a:pt x="777" y="3502"/>
                    <a:pt x="777" y="3442"/>
                  </a:cubicBezTo>
                  <a:cubicBezTo>
                    <a:pt x="797" y="3363"/>
                    <a:pt x="916" y="3283"/>
                    <a:pt x="876" y="3204"/>
                  </a:cubicBezTo>
                  <a:cubicBezTo>
                    <a:pt x="856" y="3064"/>
                    <a:pt x="837" y="2905"/>
                    <a:pt x="797" y="2766"/>
                  </a:cubicBezTo>
                  <a:cubicBezTo>
                    <a:pt x="936" y="2348"/>
                    <a:pt x="1035" y="1672"/>
                    <a:pt x="1075" y="1194"/>
                  </a:cubicBezTo>
                  <a:cubicBezTo>
                    <a:pt x="1075" y="1135"/>
                    <a:pt x="956" y="1135"/>
                    <a:pt x="996" y="1035"/>
                  </a:cubicBezTo>
                  <a:cubicBezTo>
                    <a:pt x="1155" y="677"/>
                    <a:pt x="976" y="438"/>
                    <a:pt x="1135" y="80"/>
                  </a:cubicBezTo>
                  <a:cubicBezTo>
                    <a:pt x="837" y="0"/>
                    <a:pt x="876" y="299"/>
                    <a:pt x="757" y="597"/>
                  </a:cubicBezTo>
                  <a:cubicBezTo>
                    <a:pt x="717" y="717"/>
                    <a:pt x="558" y="756"/>
                    <a:pt x="538" y="776"/>
                  </a:cubicBezTo>
                  <a:cubicBezTo>
                    <a:pt x="518" y="796"/>
                    <a:pt x="578" y="836"/>
                    <a:pt x="558" y="876"/>
                  </a:cubicBezTo>
                  <a:cubicBezTo>
                    <a:pt x="558" y="876"/>
                    <a:pt x="538" y="955"/>
                    <a:pt x="518" y="995"/>
                  </a:cubicBezTo>
                  <a:cubicBezTo>
                    <a:pt x="419" y="1174"/>
                    <a:pt x="439" y="1274"/>
                    <a:pt x="399" y="1433"/>
                  </a:cubicBezTo>
                  <a:cubicBezTo>
                    <a:pt x="399" y="1513"/>
                    <a:pt x="319" y="1552"/>
                    <a:pt x="299" y="1632"/>
                  </a:cubicBezTo>
                  <a:cubicBezTo>
                    <a:pt x="260" y="1811"/>
                    <a:pt x="279" y="2149"/>
                    <a:pt x="260" y="2249"/>
                  </a:cubicBezTo>
                  <a:cubicBezTo>
                    <a:pt x="260" y="2308"/>
                    <a:pt x="180" y="2388"/>
                    <a:pt x="160" y="2448"/>
                  </a:cubicBezTo>
                  <a:cubicBezTo>
                    <a:pt x="120" y="2746"/>
                    <a:pt x="80" y="3064"/>
                    <a:pt x="61" y="3363"/>
                  </a:cubicBezTo>
                  <a:cubicBezTo>
                    <a:pt x="41" y="3482"/>
                    <a:pt x="100" y="3622"/>
                    <a:pt x="100" y="3761"/>
                  </a:cubicBezTo>
                  <a:cubicBezTo>
                    <a:pt x="100" y="3840"/>
                    <a:pt x="21" y="3940"/>
                    <a:pt x="1" y="4000"/>
                  </a:cubicBezTo>
                  <a:cubicBezTo>
                    <a:pt x="1" y="4099"/>
                    <a:pt x="21" y="4179"/>
                    <a:pt x="21" y="4258"/>
                  </a:cubicBezTo>
                  <a:cubicBezTo>
                    <a:pt x="21" y="4855"/>
                    <a:pt x="41" y="5372"/>
                    <a:pt x="41" y="5830"/>
                  </a:cubicBezTo>
                  <a:cubicBezTo>
                    <a:pt x="41" y="6029"/>
                    <a:pt x="1" y="6208"/>
                    <a:pt x="21" y="6387"/>
                  </a:cubicBezTo>
                  <a:cubicBezTo>
                    <a:pt x="41" y="6566"/>
                    <a:pt x="120" y="6765"/>
                    <a:pt x="180" y="6944"/>
                  </a:cubicBezTo>
                  <a:cubicBezTo>
                    <a:pt x="260" y="7282"/>
                    <a:pt x="319" y="7521"/>
                    <a:pt x="399" y="7800"/>
                  </a:cubicBezTo>
                  <a:cubicBezTo>
                    <a:pt x="439" y="7919"/>
                    <a:pt x="538" y="8337"/>
                    <a:pt x="538" y="8496"/>
                  </a:cubicBezTo>
                  <a:cubicBezTo>
                    <a:pt x="538" y="8556"/>
                    <a:pt x="478" y="8576"/>
                    <a:pt x="498" y="8675"/>
                  </a:cubicBezTo>
                  <a:cubicBezTo>
                    <a:pt x="518" y="8775"/>
                    <a:pt x="598" y="8854"/>
                    <a:pt x="638" y="8974"/>
                  </a:cubicBezTo>
                  <a:cubicBezTo>
                    <a:pt x="677" y="9093"/>
                    <a:pt x="697" y="9232"/>
                    <a:pt x="737" y="9352"/>
                  </a:cubicBezTo>
                  <a:cubicBezTo>
                    <a:pt x="797" y="9590"/>
                    <a:pt x="936" y="9809"/>
                    <a:pt x="996" y="10048"/>
                  </a:cubicBezTo>
                  <a:cubicBezTo>
                    <a:pt x="1155" y="10665"/>
                    <a:pt x="1274" y="11321"/>
                    <a:pt x="1593" y="11958"/>
                  </a:cubicBezTo>
                  <a:cubicBezTo>
                    <a:pt x="1831" y="11958"/>
                    <a:pt x="1851" y="12356"/>
                    <a:pt x="2030" y="12455"/>
                  </a:cubicBezTo>
                  <a:cubicBezTo>
                    <a:pt x="2249" y="12376"/>
                    <a:pt x="2090" y="12137"/>
                    <a:pt x="2090" y="11958"/>
                  </a:cubicBezTo>
                  <a:cubicBezTo>
                    <a:pt x="2030" y="11859"/>
                    <a:pt x="2329" y="11918"/>
                    <a:pt x="2189" y="11779"/>
                  </a:cubicBezTo>
                  <a:cubicBezTo>
                    <a:pt x="2170" y="11600"/>
                    <a:pt x="2070" y="11520"/>
                    <a:pt x="1991" y="114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5"/>
            <p:cNvSpPr/>
            <p:nvPr/>
          </p:nvSpPr>
          <p:spPr>
            <a:xfrm>
              <a:off x="549975" y="474400"/>
              <a:ext cx="272625" cy="588450"/>
            </a:xfrm>
            <a:custGeom>
              <a:avLst/>
              <a:gdLst/>
              <a:ahLst/>
              <a:cxnLst/>
              <a:rect l="l" t="t" r="r" b="b"/>
              <a:pathLst>
                <a:path w="10905" h="23538" extrusionOk="0">
                  <a:moveTo>
                    <a:pt x="3901" y="20494"/>
                  </a:moveTo>
                  <a:cubicBezTo>
                    <a:pt x="3960" y="20554"/>
                    <a:pt x="4020" y="20534"/>
                    <a:pt x="4060" y="20573"/>
                  </a:cubicBezTo>
                  <a:cubicBezTo>
                    <a:pt x="4279" y="20713"/>
                    <a:pt x="4378" y="20872"/>
                    <a:pt x="4498" y="20951"/>
                  </a:cubicBezTo>
                  <a:cubicBezTo>
                    <a:pt x="4597" y="21031"/>
                    <a:pt x="4637" y="21031"/>
                    <a:pt x="4677" y="21051"/>
                  </a:cubicBezTo>
                  <a:cubicBezTo>
                    <a:pt x="4716" y="21071"/>
                    <a:pt x="4677" y="21111"/>
                    <a:pt x="4716" y="21131"/>
                  </a:cubicBezTo>
                  <a:cubicBezTo>
                    <a:pt x="5074" y="21409"/>
                    <a:pt x="5532" y="21688"/>
                    <a:pt x="5910" y="21926"/>
                  </a:cubicBezTo>
                  <a:cubicBezTo>
                    <a:pt x="6010" y="21966"/>
                    <a:pt x="6129" y="22086"/>
                    <a:pt x="6228" y="22165"/>
                  </a:cubicBezTo>
                  <a:cubicBezTo>
                    <a:pt x="6348" y="22245"/>
                    <a:pt x="6487" y="22324"/>
                    <a:pt x="6626" y="22384"/>
                  </a:cubicBezTo>
                  <a:cubicBezTo>
                    <a:pt x="7104" y="22603"/>
                    <a:pt x="7641" y="22722"/>
                    <a:pt x="8019" y="22842"/>
                  </a:cubicBezTo>
                  <a:cubicBezTo>
                    <a:pt x="8059" y="22861"/>
                    <a:pt x="8039" y="22901"/>
                    <a:pt x="8079" y="22921"/>
                  </a:cubicBezTo>
                  <a:cubicBezTo>
                    <a:pt x="8119" y="22941"/>
                    <a:pt x="8139" y="22901"/>
                    <a:pt x="8198" y="22901"/>
                  </a:cubicBezTo>
                  <a:cubicBezTo>
                    <a:pt x="8616" y="23041"/>
                    <a:pt x="8934" y="23080"/>
                    <a:pt x="9312" y="23160"/>
                  </a:cubicBezTo>
                  <a:cubicBezTo>
                    <a:pt x="9611" y="23240"/>
                    <a:pt x="9909" y="23438"/>
                    <a:pt x="10228" y="23359"/>
                  </a:cubicBezTo>
                  <a:cubicBezTo>
                    <a:pt x="10367" y="23538"/>
                    <a:pt x="10586" y="23498"/>
                    <a:pt x="10765" y="23399"/>
                  </a:cubicBezTo>
                  <a:cubicBezTo>
                    <a:pt x="10745" y="23160"/>
                    <a:pt x="10884" y="23041"/>
                    <a:pt x="10904" y="22682"/>
                  </a:cubicBezTo>
                  <a:cubicBezTo>
                    <a:pt x="10864" y="22424"/>
                    <a:pt x="10566" y="22424"/>
                    <a:pt x="10446" y="22205"/>
                  </a:cubicBezTo>
                  <a:cubicBezTo>
                    <a:pt x="10327" y="22304"/>
                    <a:pt x="10248" y="22145"/>
                    <a:pt x="10168" y="22145"/>
                  </a:cubicBezTo>
                  <a:cubicBezTo>
                    <a:pt x="10088" y="22145"/>
                    <a:pt x="10009" y="22185"/>
                    <a:pt x="9929" y="22185"/>
                  </a:cubicBezTo>
                  <a:cubicBezTo>
                    <a:pt x="9671" y="22205"/>
                    <a:pt x="9511" y="22066"/>
                    <a:pt x="9332" y="22006"/>
                  </a:cubicBezTo>
                  <a:cubicBezTo>
                    <a:pt x="9113" y="21966"/>
                    <a:pt x="8875" y="21946"/>
                    <a:pt x="8656" y="21887"/>
                  </a:cubicBezTo>
                  <a:cubicBezTo>
                    <a:pt x="8497" y="21867"/>
                    <a:pt x="8278" y="21747"/>
                    <a:pt x="8119" y="21747"/>
                  </a:cubicBezTo>
                  <a:cubicBezTo>
                    <a:pt x="8119" y="21747"/>
                    <a:pt x="8059" y="21827"/>
                    <a:pt x="8039" y="21827"/>
                  </a:cubicBezTo>
                  <a:cubicBezTo>
                    <a:pt x="7920" y="21867"/>
                    <a:pt x="7860" y="21688"/>
                    <a:pt x="7780" y="21648"/>
                  </a:cubicBezTo>
                  <a:cubicBezTo>
                    <a:pt x="7581" y="21548"/>
                    <a:pt x="7382" y="21509"/>
                    <a:pt x="7203" y="21429"/>
                  </a:cubicBezTo>
                  <a:cubicBezTo>
                    <a:pt x="6905" y="21310"/>
                    <a:pt x="6626" y="21210"/>
                    <a:pt x="6388" y="21031"/>
                  </a:cubicBezTo>
                  <a:cubicBezTo>
                    <a:pt x="6268" y="20932"/>
                    <a:pt x="6169" y="20772"/>
                    <a:pt x="6049" y="20693"/>
                  </a:cubicBezTo>
                  <a:cubicBezTo>
                    <a:pt x="5870" y="20554"/>
                    <a:pt x="5632" y="20474"/>
                    <a:pt x="5433" y="20355"/>
                  </a:cubicBezTo>
                  <a:cubicBezTo>
                    <a:pt x="4955" y="20096"/>
                    <a:pt x="4537" y="19778"/>
                    <a:pt x="4219" y="19320"/>
                  </a:cubicBezTo>
                  <a:cubicBezTo>
                    <a:pt x="4100" y="19280"/>
                    <a:pt x="3980" y="19201"/>
                    <a:pt x="3861" y="19141"/>
                  </a:cubicBezTo>
                  <a:cubicBezTo>
                    <a:pt x="3841" y="19022"/>
                    <a:pt x="3761" y="19002"/>
                    <a:pt x="3682" y="18922"/>
                  </a:cubicBezTo>
                  <a:cubicBezTo>
                    <a:pt x="3582" y="18823"/>
                    <a:pt x="3483" y="18683"/>
                    <a:pt x="3363" y="18544"/>
                  </a:cubicBezTo>
                  <a:cubicBezTo>
                    <a:pt x="3264" y="18405"/>
                    <a:pt x="3145" y="18265"/>
                    <a:pt x="3005" y="18146"/>
                  </a:cubicBezTo>
                  <a:cubicBezTo>
                    <a:pt x="3025" y="17828"/>
                    <a:pt x="2846" y="17629"/>
                    <a:pt x="2667" y="17410"/>
                  </a:cubicBezTo>
                  <a:cubicBezTo>
                    <a:pt x="2428" y="17171"/>
                    <a:pt x="2150" y="16714"/>
                    <a:pt x="2010" y="16455"/>
                  </a:cubicBezTo>
                  <a:cubicBezTo>
                    <a:pt x="1971" y="16395"/>
                    <a:pt x="2030" y="16355"/>
                    <a:pt x="2010" y="16336"/>
                  </a:cubicBezTo>
                  <a:cubicBezTo>
                    <a:pt x="1951" y="16196"/>
                    <a:pt x="1871" y="16057"/>
                    <a:pt x="1812" y="15918"/>
                  </a:cubicBezTo>
                  <a:cubicBezTo>
                    <a:pt x="1672" y="15540"/>
                    <a:pt x="1573" y="15142"/>
                    <a:pt x="1414" y="14784"/>
                  </a:cubicBezTo>
                  <a:cubicBezTo>
                    <a:pt x="1553" y="14644"/>
                    <a:pt x="1354" y="14505"/>
                    <a:pt x="1334" y="14386"/>
                  </a:cubicBezTo>
                  <a:cubicBezTo>
                    <a:pt x="1274" y="14107"/>
                    <a:pt x="1274" y="13848"/>
                    <a:pt x="1215" y="13570"/>
                  </a:cubicBezTo>
                  <a:cubicBezTo>
                    <a:pt x="1155" y="13331"/>
                    <a:pt x="1155" y="13132"/>
                    <a:pt x="1155" y="12933"/>
                  </a:cubicBezTo>
                  <a:cubicBezTo>
                    <a:pt x="1115" y="12555"/>
                    <a:pt x="1036" y="12277"/>
                    <a:pt x="996" y="11978"/>
                  </a:cubicBezTo>
                  <a:cubicBezTo>
                    <a:pt x="976" y="11859"/>
                    <a:pt x="1016" y="11759"/>
                    <a:pt x="996" y="11660"/>
                  </a:cubicBezTo>
                  <a:cubicBezTo>
                    <a:pt x="976" y="11560"/>
                    <a:pt x="896" y="11461"/>
                    <a:pt x="896" y="11361"/>
                  </a:cubicBezTo>
                  <a:cubicBezTo>
                    <a:pt x="896" y="11282"/>
                    <a:pt x="936" y="11182"/>
                    <a:pt x="956" y="11083"/>
                  </a:cubicBezTo>
                  <a:cubicBezTo>
                    <a:pt x="956" y="10884"/>
                    <a:pt x="956" y="10685"/>
                    <a:pt x="916" y="10566"/>
                  </a:cubicBezTo>
                  <a:cubicBezTo>
                    <a:pt x="916" y="10506"/>
                    <a:pt x="936" y="10387"/>
                    <a:pt x="936" y="10387"/>
                  </a:cubicBezTo>
                  <a:cubicBezTo>
                    <a:pt x="916" y="10227"/>
                    <a:pt x="856" y="10088"/>
                    <a:pt x="856" y="9949"/>
                  </a:cubicBezTo>
                  <a:cubicBezTo>
                    <a:pt x="876" y="9849"/>
                    <a:pt x="956" y="9750"/>
                    <a:pt x="956" y="9630"/>
                  </a:cubicBezTo>
                  <a:cubicBezTo>
                    <a:pt x="956" y="9451"/>
                    <a:pt x="856" y="9233"/>
                    <a:pt x="856" y="9054"/>
                  </a:cubicBezTo>
                  <a:cubicBezTo>
                    <a:pt x="856" y="8755"/>
                    <a:pt x="996" y="8496"/>
                    <a:pt x="956" y="8238"/>
                  </a:cubicBezTo>
                  <a:cubicBezTo>
                    <a:pt x="717" y="8158"/>
                    <a:pt x="996" y="8178"/>
                    <a:pt x="1016" y="8138"/>
                  </a:cubicBezTo>
                  <a:cubicBezTo>
                    <a:pt x="1036" y="8098"/>
                    <a:pt x="996" y="7979"/>
                    <a:pt x="1016" y="7919"/>
                  </a:cubicBezTo>
                  <a:cubicBezTo>
                    <a:pt x="1055" y="7621"/>
                    <a:pt x="1055" y="7263"/>
                    <a:pt x="976" y="7084"/>
                  </a:cubicBezTo>
                  <a:cubicBezTo>
                    <a:pt x="1155" y="6447"/>
                    <a:pt x="1394" y="5552"/>
                    <a:pt x="1235" y="4915"/>
                  </a:cubicBezTo>
                  <a:cubicBezTo>
                    <a:pt x="1354" y="4915"/>
                    <a:pt x="1294" y="4796"/>
                    <a:pt x="1294" y="4756"/>
                  </a:cubicBezTo>
                  <a:cubicBezTo>
                    <a:pt x="1374" y="4477"/>
                    <a:pt x="1573" y="4239"/>
                    <a:pt x="1652" y="4060"/>
                  </a:cubicBezTo>
                  <a:cubicBezTo>
                    <a:pt x="1672" y="4000"/>
                    <a:pt x="1652" y="3920"/>
                    <a:pt x="1692" y="3861"/>
                  </a:cubicBezTo>
                  <a:cubicBezTo>
                    <a:pt x="1871" y="3542"/>
                    <a:pt x="2090" y="3224"/>
                    <a:pt x="2269" y="2886"/>
                  </a:cubicBezTo>
                  <a:cubicBezTo>
                    <a:pt x="2349" y="2727"/>
                    <a:pt x="2408" y="2528"/>
                    <a:pt x="2508" y="2289"/>
                  </a:cubicBezTo>
                  <a:cubicBezTo>
                    <a:pt x="2548" y="2189"/>
                    <a:pt x="2607" y="2110"/>
                    <a:pt x="2627" y="2090"/>
                  </a:cubicBezTo>
                  <a:cubicBezTo>
                    <a:pt x="2667" y="2030"/>
                    <a:pt x="2687" y="1951"/>
                    <a:pt x="2727" y="1871"/>
                  </a:cubicBezTo>
                  <a:cubicBezTo>
                    <a:pt x="2806" y="1592"/>
                    <a:pt x="3025" y="1354"/>
                    <a:pt x="3125" y="1115"/>
                  </a:cubicBezTo>
                  <a:cubicBezTo>
                    <a:pt x="3145" y="1075"/>
                    <a:pt x="3125" y="996"/>
                    <a:pt x="3145" y="936"/>
                  </a:cubicBezTo>
                  <a:cubicBezTo>
                    <a:pt x="3184" y="797"/>
                    <a:pt x="3264" y="677"/>
                    <a:pt x="3284" y="618"/>
                  </a:cubicBezTo>
                  <a:cubicBezTo>
                    <a:pt x="3284" y="478"/>
                    <a:pt x="3423" y="399"/>
                    <a:pt x="3383" y="259"/>
                  </a:cubicBezTo>
                  <a:cubicBezTo>
                    <a:pt x="3483" y="299"/>
                    <a:pt x="3622" y="80"/>
                    <a:pt x="3463" y="1"/>
                  </a:cubicBezTo>
                  <a:cubicBezTo>
                    <a:pt x="3204" y="120"/>
                    <a:pt x="2985" y="498"/>
                    <a:pt x="2727" y="538"/>
                  </a:cubicBezTo>
                  <a:cubicBezTo>
                    <a:pt x="2806" y="836"/>
                    <a:pt x="2508" y="916"/>
                    <a:pt x="2309" y="1175"/>
                  </a:cubicBezTo>
                  <a:cubicBezTo>
                    <a:pt x="2249" y="1254"/>
                    <a:pt x="2229" y="1393"/>
                    <a:pt x="2150" y="1473"/>
                  </a:cubicBezTo>
                  <a:cubicBezTo>
                    <a:pt x="2070" y="1592"/>
                    <a:pt x="1931" y="1692"/>
                    <a:pt x="1871" y="1811"/>
                  </a:cubicBezTo>
                  <a:cubicBezTo>
                    <a:pt x="1812" y="1911"/>
                    <a:pt x="1812" y="2070"/>
                    <a:pt x="1772" y="2169"/>
                  </a:cubicBezTo>
                  <a:cubicBezTo>
                    <a:pt x="1613" y="2547"/>
                    <a:pt x="1354" y="2786"/>
                    <a:pt x="1374" y="3085"/>
                  </a:cubicBezTo>
                  <a:cubicBezTo>
                    <a:pt x="1215" y="3184"/>
                    <a:pt x="1274" y="3363"/>
                    <a:pt x="1274" y="3522"/>
                  </a:cubicBezTo>
                  <a:cubicBezTo>
                    <a:pt x="1155" y="3761"/>
                    <a:pt x="1175" y="3801"/>
                    <a:pt x="1115" y="3980"/>
                  </a:cubicBezTo>
                  <a:cubicBezTo>
                    <a:pt x="1215" y="4398"/>
                    <a:pt x="956" y="4696"/>
                    <a:pt x="797" y="5054"/>
                  </a:cubicBezTo>
                  <a:cubicBezTo>
                    <a:pt x="558" y="5572"/>
                    <a:pt x="518" y="6089"/>
                    <a:pt x="379" y="6467"/>
                  </a:cubicBezTo>
                  <a:cubicBezTo>
                    <a:pt x="478" y="6905"/>
                    <a:pt x="220" y="7323"/>
                    <a:pt x="339" y="7740"/>
                  </a:cubicBezTo>
                  <a:cubicBezTo>
                    <a:pt x="120" y="7860"/>
                    <a:pt x="100" y="8357"/>
                    <a:pt x="200" y="8556"/>
                  </a:cubicBezTo>
                  <a:cubicBezTo>
                    <a:pt x="1" y="8735"/>
                    <a:pt x="120" y="8994"/>
                    <a:pt x="100" y="9252"/>
                  </a:cubicBezTo>
                  <a:cubicBezTo>
                    <a:pt x="81" y="9312"/>
                    <a:pt x="81" y="9392"/>
                    <a:pt x="61" y="9471"/>
                  </a:cubicBezTo>
                  <a:cubicBezTo>
                    <a:pt x="21" y="9750"/>
                    <a:pt x="81" y="10367"/>
                    <a:pt x="81" y="10546"/>
                  </a:cubicBezTo>
                  <a:cubicBezTo>
                    <a:pt x="61" y="10924"/>
                    <a:pt x="81" y="11242"/>
                    <a:pt x="200" y="11541"/>
                  </a:cubicBezTo>
                  <a:cubicBezTo>
                    <a:pt x="61" y="11600"/>
                    <a:pt x="160" y="11720"/>
                    <a:pt x="160" y="11799"/>
                  </a:cubicBezTo>
                  <a:cubicBezTo>
                    <a:pt x="120" y="12098"/>
                    <a:pt x="160" y="12356"/>
                    <a:pt x="180" y="12615"/>
                  </a:cubicBezTo>
                  <a:cubicBezTo>
                    <a:pt x="180" y="12814"/>
                    <a:pt x="100" y="13033"/>
                    <a:pt x="120" y="13232"/>
                  </a:cubicBezTo>
                  <a:cubicBezTo>
                    <a:pt x="120" y="13272"/>
                    <a:pt x="160" y="13291"/>
                    <a:pt x="180" y="13351"/>
                  </a:cubicBezTo>
                  <a:cubicBezTo>
                    <a:pt x="200" y="13411"/>
                    <a:pt x="140" y="13490"/>
                    <a:pt x="140" y="13510"/>
                  </a:cubicBezTo>
                  <a:cubicBezTo>
                    <a:pt x="200" y="13848"/>
                    <a:pt x="319" y="14187"/>
                    <a:pt x="399" y="14525"/>
                  </a:cubicBezTo>
                  <a:cubicBezTo>
                    <a:pt x="439" y="14724"/>
                    <a:pt x="399" y="14943"/>
                    <a:pt x="459" y="15142"/>
                  </a:cubicBezTo>
                  <a:cubicBezTo>
                    <a:pt x="518" y="15341"/>
                    <a:pt x="658" y="15520"/>
                    <a:pt x="717" y="15699"/>
                  </a:cubicBezTo>
                  <a:cubicBezTo>
                    <a:pt x="737" y="15798"/>
                    <a:pt x="737" y="15938"/>
                    <a:pt x="757" y="16057"/>
                  </a:cubicBezTo>
                  <a:cubicBezTo>
                    <a:pt x="797" y="16196"/>
                    <a:pt x="837" y="16336"/>
                    <a:pt x="896" y="16475"/>
                  </a:cubicBezTo>
                  <a:cubicBezTo>
                    <a:pt x="1016" y="16793"/>
                    <a:pt x="1135" y="17111"/>
                    <a:pt x="1314" y="17410"/>
                  </a:cubicBezTo>
                  <a:cubicBezTo>
                    <a:pt x="1394" y="17569"/>
                    <a:pt x="1553" y="17768"/>
                    <a:pt x="1593" y="17868"/>
                  </a:cubicBezTo>
                  <a:cubicBezTo>
                    <a:pt x="1593" y="17907"/>
                    <a:pt x="1672" y="17907"/>
                    <a:pt x="1672" y="17927"/>
                  </a:cubicBezTo>
                  <a:cubicBezTo>
                    <a:pt x="1712" y="18007"/>
                    <a:pt x="1752" y="18106"/>
                    <a:pt x="1812" y="18166"/>
                  </a:cubicBezTo>
                  <a:cubicBezTo>
                    <a:pt x="1851" y="18246"/>
                    <a:pt x="1951" y="18265"/>
                    <a:pt x="1991" y="18305"/>
                  </a:cubicBezTo>
                  <a:cubicBezTo>
                    <a:pt x="2190" y="18524"/>
                    <a:pt x="2607" y="19022"/>
                    <a:pt x="2568" y="19101"/>
                  </a:cubicBezTo>
                  <a:cubicBezTo>
                    <a:pt x="2548" y="19141"/>
                    <a:pt x="2647" y="19121"/>
                    <a:pt x="2647" y="19121"/>
                  </a:cubicBezTo>
                  <a:cubicBezTo>
                    <a:pt x="2667" y="19141"/>
                    <a:pt x="2707" y="19201"/>
                    <a:pt x="2747" y="19240"/>
                  </a:cubicBezTo>
                  <a:cubicBezTo>
                    <a:pt x="2826" y="19380"/>
                    <a:pt x="2886" y="19539"/>
                    <a:pt x="3005" y="19678"/>
                  </a:cubicBezTo>
                  <a:cubicBezTo>
                    <a:pt x="3105" y="19778"/>
                    <a:pt x="3264" y="19837"/>
                    <a:pt x="3363" y="19937"/>
                  </a:cubicBezTo>
                  <a:cubicBezTo>
                    <a:pt x="3443" y="20016"/>
                    <a:pt x="3463" y="20136"/>
                    <a:pt x="3542" y="20215"/>
                  </a:cubicBezTo>
                  <a:cubicBezTo>
                    <a:pt x="3622" y="20295"/>
                    <a:pt x="3761" y="20295"/>
                    <a:pt x="3841" y="20374"/>
                  </a:cubicBezTo>
                  <a:cubicBezTo>
                    <a:pt x="3841" y="20374"/>
                    <a:pt x="3861" y="20454"/>
                    <a:pt x="3901" y="20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4" name="Google Shape;824;p45"/>
          <p:cNvSpPr/>
          <p:nvPr/>
        </p:nvSpPr>
        <p:spPr>
          <a:xfrm>
            <a:off x="159391" y="210372"/>
            <a:ext cx="8843168" cy="4947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5" name="Google Shape;825;p45"/>
          <p:cNvGrpSpPr/>
          <p:nvPr/>
        </p:nvGrpSpPr>
        <p:grpSpPr>
          <a:xfrm>
            <a:off x="5622860" y="4304394"/>
            <a:ext cx="971096" cy="494681"/>
            <a:chOff x="2094425" y="748900"/>
            <a:chExt cx="887900" cy="452300"/>
          </a:xfrm>
        </p:grpSpPr>
        <p:sp>
          <p:nvSpPr>
            <p:cNvPr id="826" name="Google Shape;826;p45"/>
            <p:cNvSpPr/>
            <p:nvPr/>
          </p:nvSpPr>
          <p:spPr>
            <a:xfrm>
              <a:off x="2094425" y="748900"/>
              <a:ext cx="887900" cy="419450"/>
            </a:xfrm>
            <a:custGeom>
              <a:avLst/>
              <a:gdLst/>
              <a:ahLst/>
              <a:cxnLst/>
              <a:rect l="l" t="t" r="r" b="b"/>
              <a:pathLst>
                <a:path w="35516" h="16778" extrusionOk="0">
                  <a:moveTo>
                    <a:pt x="18732" y="0"/>
                  </a:moveTo>
                  <a:cubicBezTo>
                    <a:pt x="17804" y="0"/>
                    <a:pt x="16865" y="68"/>
                    <a:pt x="15918" y="202"/>
                  </a:cubicBezTo>
                  <a:cubicBezTo>
                    <a:pt x="14724" y="362"/>
                    <a:pt x="13570" y="640"/>
                    <a:pt x="12456" y="1038"/>
                  </a:cubicBezTo>
                  <a:cubicBezTo>
                    <a:pt x="8397" y="2451"/>
                    <a:pt x="5154" y="4918"/>
                    <a:pt x="2766" y="8499"/>
                  </a:cubicBezTo>
                  <a:cubicBezTo>
                    <a:pt x="1234" y="10787"/>
                    <a:pt x="319" y="13314"/>
                    <a:pt x="21" y="16060"/>
                  </a:cubicBezTo>
                  <a:cubicBezTo>
                    <a:pt x="1" y="16159"/>
                    <a:pt x="1" y="16279"/>
                    <a:pt x="1" y="16378"/>
                  </a:cubicBezTo>
                  <a:cubicBezTo>
                    <a:pt x="21" y="16617"/>
                    <a:pt x="200" y="16756"/>
                    <a:pt x="419" y="16776"/>
                  </a:cubicBezTo>
                  <a:cubicBezTo>
                    <a:pt x="431" y="16777"/>
                    <a:pt x="444" y="16778"/>
                    <a:pt x="456" y="16778"/>
                  </a:cubicBezTo>
                  <a:cubicBezTo>
                    <a:pt x="640" y="16778"/>
                    <a:pt x="800" y="16643"/>
                    <a:pt x="856" y="16438"/>
                  </a:cubicBezTo>
                  <a:cubicBezTo>
                    <a:pt x="896" y="16338"/>
                    <a:pt x="896" y="16239"/>
                    <a:pt x="916" y="16139"/>
                  </a:cubicBezTo>
                  <a:cubicBezTo>
                    <a:pt x="1294" y="12737"/>
                    <a:pt x="2627" y="9753"/>
                    <a:pt x="4875" y="7206"/>
                  </a:cubicBezTo>
                  <a:cubicBezTo>
                    <a:pt x="8377" y="3227"/>
                    <a:pt x="12814" y="1138"/>
                    <a:pt x="18106" y="919"/>
                  </a:cubicBezTo>
                  <a:cubicBezTo>
                    <a:pt x="18349" y="908"/>
                    <a:pt x="18591" y="903"/>
                    <a:pt x="18831" y="903"/>
                  </a:cubicBezTo>
                  <a:cubicBezTo>
                    <a:pt x="20902" y="903"/>
                    <a:pt x="22908" y="1286"/>
                    <a:pt x="24851" y="2053"/>
                  </a:cubicBezTo>
                  <a:cubicBezTo>
                    <a:pt x="28492" y="3485"/>
                    <a:pt x="31278" y="5893"/>
                    <a:pt x="33068" y="9394"/>
                  </a:cubicBezTo>
                  <a:cubicBezTo>
                    <a:pt x="33904" y="11006"/>
                    <a:pt x="34401" y="12697"/>
                    <a:pt x="34561" y="14488"/>
                  </a:cubicBezTo>
                  <a:cubicBezTo>
                    <a:pt x="34581" y="14667"/>
                    <a:pt x="34600" y="14846"/>
                    <a:pt x="34620" y="15025"/>
                  </a:cubicBezTo>
                  <a:cubicBezTo>
                    <a:pt x="34620" y="15105"/>
                    <a:pt x="34640" y="15204"/>
                    <a:pt x="34680" y="15284"/>
                  </a:cubicBezTo>
                  <a:cubicBezTo>
                    <a:pt x="34740" y="15463"/>
                    <a:pt x="34899" y="15562"/>
                    <a:pt x="35098" y="15562"/>
                  </a:cubicBezTo>
                  <a:cubicBezTo>
                    <a:pt x="35277" y="15542"/>
                    <a:pt x="35436" y="15443"/>
                    <a:pt x="35456" y="15224"/>
                  </a:cubicBezTo>
                  <a:cubicBezTo>
                    <a:pt x="35496" y="14926"/>
                    <a:pt x="35516" y="14627"/>
                    <a:pt x="35476" y="14309"/>
                  </a:cubicBezTo>
                  <a:cubicBezTo>
                    <a:pt x="35317" y="12836"/>
                    <a:pt x="34939" y="11404"/>
                    <a:pt x="34362" y="10031"/>
                  </a:cubicBezTo>
                  <a:cubicBezTo>
                    <a:pt x="32889" y="6549"/>
                    <a:pt x="30482" y="3923"/>
                    <a:pt x="27159" y="2132"/>
                  </a:cubicBezTo>
                  <a:cubicBezTo>
                    <a:pt x="24485" y="682"/>
                    <a:pt x="21661" y="0"/>
                    <a:pt x="187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5"/>
            <p:cNvSpPr/>
            <p:nvPr/>
          </p:nvSpPr>
          <p:spPr>
            <a:xfrm>
              <a:off x="2180475" y="835350"/>
              <a:ext cx="733700" cy="337425"/>
            </a:xfrm>
            <a:custGeom>
              <a:avLst/>
              <a:gdLst/>
              <a:ahLst/>
              <a:cxnLst/>
              <a:rect l="l" t="t" r="r" b="b"/>
              <a:pathLst>
                <a:path w="29348" h="13497" extrusionOk="0">
                  <a:moveTo>
                    <a:pt x="15085" y="1"/>
                  </a:moveTo>
                  <a:cubicBezTo>
                    <a:pt x="14631" y="1"/>
                    <a:pt x="14172" y="23"/>
                    <a:pt x="13709" y="67"/>
                  </a:cubicBezTo>
                  <a:cubicBezTo>
                    <a:pt x="11362" y="286"/>
                    <a:pt x="9173" y="1102"/>
                    <a:pt x="7223" y="2435"/>
                  </a:cubicBezTo>
                  <a:cubicBezTo>
                    <a:pt x="3483" y="4962"/>
                    <a:pt x="1195" y="8503"/>
                    <a:pt x="41" y="12821"/>
                  </a:cubicBezTo>
                  <a:cubicBezTo>
                    <a:pt x="1" y="12920"/>
                    <a:pt x="1" y="13020"/>
                    <a:pt x="1" y="13099"/>
                  </a:cubicBezTo>
                  <a:cubicBezTo>
                    <a:pt x="31" y="13336"/>
                    <a:pt x="226" y="13496"/>
                    <a:pt x="431" y="13496"/>
                  </a:cubicBezTo>
                  <a:cubicBezTo>
                    <a:pt x="501" y="13496"/>
                    <a:pt x="572" y="13478"/>
                    <a:pt x="638" y="13437"/>
                  </a:cubicBezTo>
                  <a:cubicBezTo>
                    <a:pt x="757" y="13358"/>
                    <a:pt x="837" y="13218"/>
                    <a:pt x="896" y="13079"/>
                  </a:cubicBezTo>
                  <a:cubicBezTo>
                    <a:pt x="976" y="12880"/>
                    <a:pt x="1016" y="12641"/>
                    <a:pt x="1075" y="12423"/>
                  </a:cubicBezTo>
                  <a:cubicBezTo>
                    <a:pt x="2010" y="9378"/>
                    <a:pt x="3562" y="6712"/>
                    <a:pt x="5930" y="4564"/>
                  </a:cubicBezTo>
                  <a:cubicBezTo>
                    <a:pt x="8019" y="2673"/>
                    <a:pt x="10446" y="1480"/>
                    <a:pt x="13292" y="1042"/>
                  </a:cubicBezTo>
                  <a:cubicBezTo>
                    <a:pt x="13899" y="955"/>
                    <a:pt x="14505" y="912"/>
                    <a:pt x="15108" y="912"/>
                  </a:cubicBezTo>
                  <a:cubicBezTo>
                    <a:pt x="16856" y="912"/>
                    <a:pt x="18579" y="1277"/>
                    <a:pt x="20235" y="2017"/>
                  </a:cubicBezTo>
                  <a:cubicBezTo>
                    <a:pt x="23180" y="3350"/>
                    <a:pt x="25349" y="5519"/>
                    <a:pt x="26921" y="8304"/>
                  </a:cubicBezTo>
                  <a:cubicBezTo>
                    <a:pt x="27557" y="9438"/>
                    <a:pt x="28035" y="10632"/>
                    <a:pt x="28413" y="11885"/>
                  </a:cubicBezTo>
                  <a:cubicBezTo>
                    <a:pt x="28433" y="12005"/>
                    <a:pt x="28492" y="12124"/>
                    <a:pt x="28572" y="12224"/>
                  </a:cubicBezTo>
                  <a:cubicBezTo>
                    <a:pt x="28656" y="12350"/>
                    <a:pt x="28771" y="12417"/>
                    <a:pt x="28901" y="12417"/>
                  </a:cubicBezTo>
                  <a:cubicBezTo>
                    <a:pt x="28955" y="12417"/>
                    <a:pt x="29011" y="12406"/>
                    <a:pt x="29069" y="12383"/>
                  </a:cubicBezTo>
                  <a:cubicBezTo>
                    <a:pt x="29228" y="12323"/>
                    <a:pt x="29348" y="12184"/>
                    <a:pt x="29308" y="11965"/>
                  </a:cubicBezTo>
                  <a:cubicBezTo>
                    <a:pt x="29288" y="11706"/>
                    <a:pt x="29268" y="11428"/>
                    <a:pt x="29169" y="11189"/>
                  </a:cubicBezTo>
                  <a:cubicBezTo>
                    <a:pt x="28811" y="10274"/>
                    <a:pt x="28472" y="9339"/>
                    <a:pt x="28035" y="8463"/>
                  </a:cubicBezTo>
                  <a:cubicBezTo>
                    <a:pt x="26622" y="5658"/>
                    <a:pt x="24613" y="3410"/>
                    <a:pt x="21867" y="1838"/>
                  </a:cubicBezTo>
                  <a:cubicBezTo>
                    <a:pt x="19743" y="617"/>
                    <a:pt x="17478" y="1"/>
                    <a:pt x="150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5"/>
            <p:cNvSpPr/>
            <p:nvPr/>
          </p:nvSpPr>
          <p:spPr>
            <a:xfrm>
              <a:off x="2263050" y="935600"/>
              <a:ext cx="563600" cy="236375"/>
            </a:xfrm>
            <a:custGeom>
              <a:avLst/>
              <a:gdLst/>
              <a:ahLst/>
              <a:cxnLst/>
              <a:rect l="l" t="t" r="r" b="b"/>
              <a:pathLst>
                <a:path w="22544" h="9455" extrusionOk="0">
                  <a:moveTo>
                    <a:pt x="11757" y="0"/>
                  </a:moveTo>
                  <a:cubicBezTo>
                    <a:pt x="11389" y="0"/>
                    <a:pt x="11018" y="19"/>
                    <a:pt x="10645" y="56"/>
                  </a:cubicBezTo>
                  <a:cubicBezTo>
                    <a:pt x="8397" y="394"/>
                    <a:pt x="6706" y="1031"/>
                    <a:pt x="5333" y="1946"/>
                  </a:cubicBezTo>
                  <a:cubicBezTo>
                    <a:pt x="2826" y="3598"/>
                    <a:pt x="1135" y="5866"/>
                    <a:pt x="120" y="8671"/>
                  </a:cubicBezTo>
                  <a:cubicBezTo>
                    <a:pt x="80" y="8751"/>
                    <a:pt x="60" y="8811"/>
                    <a:pt x="40" y="8890"/>
                  </a:cubicBezTo>
                  <a:cubicBezTo>
                    <a:pt x="1" y="9129"/>
                    <a:pt x="120" y="9348"/>
                    <a:pt x="319" y="9427"/>
                  </a:cubicBezTo>
                  <a:cubicBezTo>
                    <a:pt x="370" y="9446"/>
                    <a:pt x="421" y="9455"/>
                    <a:pt x="472" y="9455"/>
                  </a:cubicBezTo>
                  <a:cubicBezTo>
                    <a:pt x="641" y="9455"/>
                    <a:pt x="800" y="9357"/>
                    <a:pt x="876" y="9189"/>
                  </a:cubicBezTo>
                  <a:cubicBezTo>
                    <a:pt x="936" y="9069"/>
                    <a:pt x="976" y="8950"/>
                    <a:pt x="1015" y="8830"/>
                  </a:cubicBezTo>
                  <a:cubicBezTo>
                    <a:pt x="1851" y="6582"/>
                    <a:pt x="3184" y="4692"/>
                    <a:pt x="5094" y="3220"/>
                  </a:cubicBezTo>
                  <a:cubicBezTo>
                    <a:pt x="7000" y="1746"/>
                    <a:pt x="9159" y="951"/>
                    <a:pt x="11570" y="951"/>
                  </a:cubicBezTo>
                  <a:cubicBezTo>
                    <a:pt x="11600" y="951"/>
                    <a:pt x="11630" y="951"/>
                    <a:pt x="11660" y="952"/>
                  </a:cubicBezTo>
                  <a:cubicBezTo>
                    <a:pt x="14326" y="971"/>
                    <a:pt x="16634" y="1926"/>
                    <a:pt x="18584" y="3757"/>
                  </a:cubicBezTo>
                  <a:cubicBezTo>
                    <a:pt x="19957" y="5050"/>
                    <a:pt x="20932" y="6602"/>
                    <a:pt x="21509" y="8413"/>
                  </a:cubicBezTo>
                  <a:cubicBezTo>
                    <a:pt x="21568" y="8572"/>
                    <a:pt x="21648" y="8751"/>
                    <a:pt x="21747" y="8890"/>
                  </a:cubicBezTo>
                  <a:cubicBezTo>
                    <a:pt x="21824" y="9005"/>
                    <a:pt x="21967" y="9063"/>
                    <a:pt x="22106" y="9063"/>
                  </a:cubicBezTo>
                  <a:cubicBezTo>
                    <a:pt x="22184" y="9063"/>
                    <a:pt x="22260" y="9045"/>
                    <a:pt x="22324" y="9010"/>
                  </a:cubicBezTo>
                  <a:cubicBezTo>
                    <a:pt x="22464" y="8950"/>
                    <a:pt x="22543" y="8771"/>
                    <a:pt x="22503" y="8552"/>
                  </a:cubicBezTo>
                  <a:cubicBezTo>
                    <a:pt x="22464" y="8333"/>
                    <a:pt x="22404" y="8114"/>
                    <a:pt x="22324" y="7895"/>
                  </a:cubicBezTo>
                  <a:cubicBezTo>
                    <a:pt x="21906" y="6781"/>
                    <a:pt x="21369" y="5707"/>
                    <a:pt x="20653" y="4752"/>
                  </a:cubicBezTo>
                  <a:cubicBezTo>
                    <a:pt x="18232" y="1560"/>
                    <a:pt x="15116" y="0"/>
                    <a:pt x="11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5"/>
            <p:cNvSpPr/>
            <p:nvPr/>
          </p:nvSpPr>
          <p:spPr>
            <a:xfrm>
              <a:off x="2343125" y="1024550"/>
              <a:ext cx="375575" cy="176650"/>
            </a:xfrm>
            <a:custGeom>
              <a:avLst/>
              <a:gdLst/>
              <a:ahLst/>
              <a:cxnLst/>
              <a:rect l="l" t="t" r="r" b="b"/>
              <a:pathLst>
                <a:path w="15023" h="7066" extrusionOk="0">
                  <a:moveTo>
                    <a:pt x="8034" y="1"/>
                  </a:moveTo>
                  <a:cubicBezTo>
                    <a:pt x="7582" y="1"/>
                    <a:pt x="7120" y="46"/>
                    <a:pt x="6646" y="139"/>
                  </a:cubicBezTo>
                  <a:cubicBezTo>
                    <a:pt x="5651" y="318"/>
                    <a:pt x="4756" y="736"/>
                    <a:pt x="3921" y="1293"/>
                  </a:cubicBezTo>
                  <a:cubicBezTo>
                    <a:pt x="2070" y="2567"/>
                    <a:pt x="856" y="4317"/>
                    <a:pt x="61" y="6387"/>
                  </a:cubicBezTo>
                  <a:cubicBezTo>
                    <a:pt x="41" y="6446"/>
                    <a:pt x="21" y="6506"/>
                    <a:pt x="21" y="6566"/>
                  </a:cubicBezTo>
                  <a:cubicBezTo>
                    <a:pt x="1" y="6785"/>
                    <a:pt x="140" y="6984"/>
                    <a:pt x="319" y="7043"/>
                  </a:cubicBezTo>
                  <a:cubicBezTo>
                    <a:pt x="369" y="7058"/>
                    <a:pt x="419" y="7066"/>
                    <a:pt x="467" y="7066"/>
                  </a:cubicBezTo>
                  <a:cubicBezTo>
                    <a:pt x="613" y="7066"/>
                    <a:pt x="747" y="6998"/>
                    <a:pt x="837" y="6864"/>
                  </a:cubicBezTo>
                  <a:cubicBezTo>
                    <a:pt x="896" y="6785"/>
                    <a:pt x="916" y="6685"/>
                    <a:pt x="976" y="6586"/>
                  </a:cubicBezTo>
                  <a:cubicBezTo>
                    <a:pt x="1215" y="6068"/>
                    <a:pt x="1414" y="5551"/>
                    <a:pt x="1692" y="5073"/>
                  </a:cubicBezTo>
                  <a:cubicBezTo>
                    <a:pt x="2528" y="3601"/>
                    <a:pt x="3622" y="2387"/>
                    <a:pt x="5154" y="1631"/>
                  </a:cubicBezTo>
                  <a:cubicBezTo>
                    <a:pt x="6141" y="1138"/>
                    <a:pt x="7102" y="891"/>
                    <a:pt x="8038" y="891"/>
                  </a:cubicBezTo>
                  <a:cubicBezTo>
                    <a:pt x="9330" y="891"/>
                    <a:pt x="10571" y="1362"/>
                    <a:pt x="11760" y="2308"/>
                  </a:cubicBezTo>
                  <a:cubicBezTo>
                    <a:pt x="12794" y="3124"/>
                    <a:pt x="13511" y="4198"/>
                    <a:pt x="14028" y="5392"/>
                  </a:cubicBezTo>
                  <a:cubicBezTo>
                    <a:pt x="14068" y="5511"/>
                    <a:pt x="14107" y="5611"/>
                    <a:pt x="14187" y="5710"/>
                  </a:cubicBezTo>
                  <a:cubicBezTo>
                    <a:pt x="14272" y="5851"/>
                    <a:pt x="14406" y="5932"/>
                    <a:pt x="14548" y="5932"/>
                  </a:cubicBezTo>
                  <a:cubicBezTo>
                    <a:pt x="14606" y="5932"/>
                    <a:pt x="14666" y="5918"/>
                    <a:pt x="14724" y="5889"/>
                  </a:cubicBezTo>
                  <a:cubicBezTo>
                    <a:pt x="14923" y="5810"/>
                    <a:pt x="15023" y="5611"/>
                    <a:pt x="14983" y="5372"/>
                  </a:cubicBezTo>
                  <a:cubicBezTo>
                    <a:pt x="14983" y="5332"/>
                    <a:pt x="14963" y="5272"/>
                    <a:pt x="14943" y="5213"/>
                  </a:cubicBezTo>
                  <a:cubicBezTo>
                    <a:pt x="14366" y="3800"/>
                    <a:pt x="13530" y="2586"/>
                    <a:pt x="12357" y="1612"/>
                  </a:cubicBezTo>
                  <a:cubicBezTo>
                    <a:pt x="11057" y="559"/>
                    <a:pt x="9613" y="1"/>
                    <a:pt x="80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45"/>
          <p:cNvSpPr/>
          <p:nvPr/>
        </p:nvSpPr>
        <p:spPr>
          <a:xfrm>
            <a:off x="720000" y="4239525"/>
            <a:ext cx="393256" cy="466950"/>
          </a:xfrm>
          <a:custGeom>
            <a:avLst/>
            <a:gdLst/>
            <a:ahLst/>
            <a:cxnLst/>
            <a:rect l="l" t="t" r="r" b="b"/>
            <a:pathLst>
              <a:path w="4776" h="5671" extrusionOk="0">
                <a:moveTo>
                  <a:pt x="1930" y="1294"/>
                </a:moveTo>
                <a:cubicBezTo>
                  <a:pt x="1930" y="995"/>
                  <a:pt x="1930" y="717"/>
                  <a:pt x="1930" y="438"/>
                </a:cubicBezTo>
                <a:cubicBezTo>
                  <a:pt x="1950" y="259"/>
                  <a:pt x="1930" y="0"/>
                  <a:pt x="2189" y="0"/>
                </a:cubicBezTo>
                <a:cubicBezTo>
                  <a:pt x="2268" y="20"/>
                  <a:pt x="2408" y="259"/>
                  <a:pt x="2428" y="418"/>
                </a:cubicBezTo>
                <a:cubicBezTo>
                  <a:pt x="2487" y="1015"/>
                  <a:pt x="2507" y="1612"/>
                  <a:pt x="2527" y="2209"/>
                </a:cubicBezTo>
                <a:cubicBezTo>
                  <a:pt x="2547" y="2308"/>
                  <a:pt x="2567" y="2388"/>
                  <a:pt x="2587" y="2487"/>
                </a:cubicBezTo>
                <a:cubicBezTo>
                  <a:pt x="2666" y="2428"/>
                  <a:pt x="2726" y="2368"/>
                  <a:pt x="2806" y="2308"/>
                </a:cubicBezTo>
                <a:cubicBezTo>
                  <a:pt x="3044" y="2070"/>
                  <a:pt x="3283" y="1811"/>
                  <a:pt x="3562" y="1572"/>
                </a:cubicBezTo>
                <a:cubicBezTo>
                  <a:pt x="3701" y="1433"/>
                  <a:pt x="3880" y="1234"/>
                  <a:pt x="4079" y="1433"/>
                </a:cubicBezTo>
                <a:cubicBezTo>
                  <a:pt x="4298" y="1652"/>
                  <a:pt x="4079" y="1811"/>
                  <a:pt x="3940" y="1950"/>
                </a:cubicBezTo>
                <a:cubicBezTo>
                  <a:pt x="3781" y="2109"/>
                  <a:pt x="3621" y="2249"/>
                  <a:pt x="3482" y="2408"/>
                </a:cubicBezTo>
                <a:cubicBezTo>
                  <a:pt x="3422" y="2468"/>
                  <a:pt x="3403" y="2527"/>
                  <a:pt x="3363" y="2567"/>
                </a:cubicBezTo>
                <a:cubicBezTo>
                  <a:pt x="3422" y="2587"/>
                  <a:pt x="3482" y="2607"/>
                  <a:pt x="3562" y="2607"/>
                </a:cubicBezTo>
                <a:cubicBezTo>
                  <a:pt x="3701" y="2627"/>
                  <a:pt x="3860" y="2587"/>
                  <a:pt x="3999" y="2627"/>
                </a:cubicBezTo>
                <a:cubicBezTo>
                  <a:pt x="4099" y="2666"/>
                  <a:pt x="4258" y="2746"/>
                  <a:pt x="4258" y="2865"/>
                </a:cubicBezTo>
                <a:cubicBezTo>
                  <a:pt x="4258" y="2985"/>
                  <a:pt x="4099" y="3084"/>
                  <a:pt x="3980" y="3104"/>
                </a:cubicBezTo>
                <a:cubicBezTo>
                  <a:pt x="3701" y="3164"/>
                  <a:pt x="3422" y="3164"/>
                  <a:pt x="3144" y="3204"/>
                </a:cubicBezTo>
                <a:cubicBezTo>
                  <a:pt x="3064" y="3204"/>
                  <a:pt x="3005" y="3243"/>
                  <a:pt x="2945" y="3263"/>
                </a:cubicBezTo>
                <a:cubicBezTo>
                  <a:pt x="2985" y="3303"/>
                  <a:pt x="3005" y="3383"/>
                  <a:pt x="3064" y="3423"/>
                </a:cubicBezTo>
                <a:cubicBezTo>
                  <a:pt x="3562" y="3900"/>
                  <a:pt x="4059" y="4358"/>
                  <a:pt x="4557" y="4835"/>
                </a:cubicBezTo>
                <a:cubicBezTo>
                  <a:pt x="4616" y="4875"/>
                  <a:pt x="4696" y="4935"/>
                  <a:pt x="4716" y="5014"/>
                </a:cubicBezTo>
                <a:cubicBezTo>
                  <a:pt x="4756" y="5074"/>
                  <a:pt x="4775" y="5193"/>
                  <a:pt x="4756" y="5233"/>
                </a:cubicBezTo>
                <a:cubicBezTo>
                  <a:pt x="4696" y="5293"/>
                  <a:pt x="4557" y="5352"/>
                  <a:pt x="4497" y="5333"/>
                </a:cubicBezTo>
                <a:cubicBezTo>
                  <a:pt x="4298" y="5233"/>
                  <a:pt x="4079" y="5134"/>
                  <a:pt x="3920" y="4994"/>
                </a:cubicBezTo>
                <a:cubicBezTo>
                  <a:pt x="3562" y="4676"/>
                  <a:pt x="3223" y="4318"/>
                  <a:pt x="2865" y="4000"/>
                </a:cubicBezTo>
                <a:cubicBezTo>
                  <a:pt x="2826" y="3940"/>
                  <a:pt x="2746" y="3920"/>
                  <a:pt x="2686" y="3880"/>
                </a:cubicBezTo>
                <a:cubicBezTo>
                  <a:pt x="2666" y="3960"/>
                  <a:pt x="2666" y="4019"/>
                  <a:pt x="2666" y="4099"/>
                </a:cubicBezTo>
                <a:cubicBezTo>
                  <a:pt x="2686" y="4517"/>
                  <a:pt x="2726" y="4955"/>
                  <a:pt x="2726" y="5372"/>
                </a:cubicBezTo>
                <a:cubicBezTo>
                  <a:pt x="2726" y="5472"/>
                  <a:pt x="2666" y="5651"/>
                  <a:pt x="2567" y="5671"/>
                </a:cubicBezTo>
                <a:cubicBezTo>
                  <a:pt x="2448" y="5671"/>
                  <a:pt x="2388" y="5512"/>
                  <a:pt x="2368" y="5432"/>
                </a:cubicBezTo>
                <a:cubicBezTo>
                  <a:pt x="2268" y="4994"/>
                  <a:pt x="2209" y="4577"/>
                  <a:pt x="2129" y="4139"/>
                </a:cubicBezTo>
                <a:cubicBezTo>
                  <a:pt x="2109" y="4079"/>
                  <a:pt x="2089" y="4000"/>
                  <a:pt x="2070" y="3940"/>
                </a:cubicBezTo>
                <a:cubicBezTo>
                  <a:pt x="2010" y="3980"/>
                  <a:pt x="1930" y="4019"/>
                  <a:pt x="1890" y="4079"/>
                </a:cubicBezTo>
                <a:cubicBezTo>
                  <a:pt x="1632" y="4338"/>
                  <a:pt x="1373" y="4616"/>
                  <a:pt x="1095" y="4875"/>
                </a:cubicBezTo>
                <a:cubicBezTo>
                  <a:pt x="1035" y="4955"/>
                  <a:pt x="876" y="5054"/>
                  <a:pt x="776" y="4974"/>
                </a:cubicBezTo>
                <a:cubicBezTo>
                  <a:pt x="697" y="4915"/>
                  <a:pt x="736" y="4736"/>
                  <a:pt x="796" y="4656"/>
                </a:cubicBezTo>
                <a:cubicBezTo>
                  <a:pt x="1035" y="4318"/>
                  <a:pt x="1294" y="3980"/>
                  <a:pt x="1552" y="3641"/>
                </a:cubicBezTo>
                <a:cubicBezTo>
                  <a:pt x="1572" y="3602"/>
                  <a:pt x="1592" y="3522"/>
                  <a:pt x="1632" y="3482"/>
                </a:cubicBezTo>
                <a:cubicBezTo>
                  <a:pt x="1572" y="3462"/>
                  <a:pt x="1512" y="3462"/>
                  <a:pt x="1453" y="3462"/>
                </a:cubicBezTo>
                <a:cubicBezTo>
                  <a:pt x="1095" y="3482"/>
                  <a:pt x="717" y="3502"/>
                  <a:pt x="358" y="3522"/>
                </a:cubicBezTo>
                <a:cubicBezTo>
                  <a:pt x="199" y="3522"/>
                  <a:pt x="0" y="3542"/>
                  <a:pt x="0" y="3323"/>
                </a:cubicBezTo>
                <a:cubicBezTo>
                  <a:pt x="20" y="3224"/>
                  <a:pt x="199" y="3064"/>
                  <a:pt x="319" y="3044"/>
                </a:cubicBezTo>
                <a:cubicBezTo>
                  <a:pt x="657" y="2985"/>
                  <a:pt x="995" y="2965"/>
                  <a:pt x="1313" y="2925"/>
                </a:cubicBezTo>
                <a:cubicBezTo>
                  <a:pt x="1433" y="2905"/>
                  <a:pt x="1532" y="2885"/>
                  <a:pt x="1632" y="2865"/>
                </a:cubicBezTo>
                <a:cubicBezTo>
                  <a:pt x="1572" y="2766"/>
                  <a:pt x="1512" y="2686"/>
                  <a:pt x="1433" y="2607"/>
                </a:cubicBezTo>
                <a:cubicBezTo>
                  <a:pt x="1174" y="2288"/>
                  <a:pt x="876" y="2010"/>
                  <a:pt x="617" y="1672"/>
                </a:cubicBezTo>
                <a:cubicBezTo>
                  <a:pt x="538" y="1572"/>
                  <a:pt x="398" y="1393"/>
                  <a:pt x="498" y="1294"/>
                </a:cubicBezTo>
                <a:cubicBezTo>
                  <a:pt x="597" y="1194"/>
                  <a:pt x="776" y="1353"/>
                  <a:pt x="876" y="1433"/>
                </a:cubicBezTo>
                <a:cubicBezTo>
                  <a:pt x="1194" y="1672"/>
                  <a:pt x="1473" y="1950"/>
                  <a:pt x="1771" y="2209"/>
                </a:cubicBezTo>
                <a:cubicBezTo>
                  <a:pt x="1831" y="2249"/>
                  <a:pt x="1890" y="2269"/>
                  <a:pt x="1950" y="2308"/>
                </a:cubicBezTo>
                <a:cubicBezTo>
                  <a:pt x="1970" y="2249"/>
                  <a:pt x="1970" y="2189"/>
                  <a:pt x="1970" y="2109"/>
                </a:cubicBezTo>
                <a:cubicBezTo>
                  <a:pt x="1970" y="1831"/>
                  <a:pt x="1950" y="1572"/>
                  <a:pt x="1930" y="129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45"/>
          <p:cNvSpPr/>
          <p:nvPr/>
        </p:nvSpPr>
        <p:spPr>
          <a:xfrm>
            <a:off x="159391" y="705072"/>
            <a:ext cx="8843168" cy="4269264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oogle Shape;832;p45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4965" y="179818"/>
            <a:ext cx="8609760" cy="53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80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5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5"/>
          <p:cNvSpPr/>
          <p:nvPr/>
        </p:nvSpPr>
        <p:spPr>
          <a:xfrm>
            <a:off x="159391" y="717748"/>
            <a:ext cx="8825218" cy="43156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5"/>
          <p:cNvGrpSpPr/>
          <p:nvPr/>
        </p:nvGrpSpPr>
        <p:grpSpPr>
          <a:xfrm rot="-729013">
            <a:off x="-8741" y="376817"/>
            <a:ext cx="860671" cy="1228255"/>
            <a:chOff x="6107000" y="691500"/>
            <a:chExt cx="590450" cy="842625"/>
          </a:xfrm>
        </p:grpSpPr>
        <p:sp>
          <p:nvSpPr>
            <p:cNvPr id="60" name="Google Shape;60;p5"/>
            <p:cNvSpPr/>
            <p:nvPr/>
          </p:nvSpPr>
          <p:spPr>
            <a:xfrm>
              <a:off x="6107000" y="691500"/>
              <a:ext cx="590450" cy="842625"/>
            </a:xfrm>
            <a:custGeom>
              <a:avLst/>
              <a:gdLst/>
              <a:ahLst/>
              <a:cxnLst/>
              <a:rect l="l" t="t" r="r" b="b"/>
              <a:pathLst>
                <a:path w="23618" h="33705" extrusionOk="0">
                  <a:moveTo>
                    <a:pt x="14676" y="1"/>
                  </a:moveTo>
                  <a:cubicBezTo>
                    <a:pt x="14518" y="1"/>
                    <a:pt x="14375" y="83"/>
                    <a:pt x="14286" y="230"/>
                  </a:cubicBezTo>
                  <a:cubicBezTo>
                    <a:pt x="14187" y="409"/>
                    <a:pt x="14227" y="628"/>
                    <a:pt x="14406" y="787"/>
                  </a:cubicBezTo>
                  <a:cubicBezTo>
                    <a:pt x="14485" y="847"/>
                    <a:pt x="14565" y="907"/>
                    <a:pt x="14664" y="966"/>
                  </a:cubicBezTo>
                  <a:cubicBezTo>
                    <a:pt x="17530" y="2817"/>
                    <a:pt x="19619" y="5324"/>
                    <a:pt x="20912" y="8447"/>
                  </a:cubicBezTo>
                  <a:cubicBezTo>
                    <a:pt x="22941" y="13362"/>
                    <a:pt x="22862" y="18256"/>
                    <a:pt x="20713" y="23111"/>
                  </a:cubicBezTo>
                  <a:cubicBezTo>
                    <a:pt x="19778" y="25240"/>
                    <a:pt x="18445" y="27090"/>
                    <a:pt x="16714" y="28662"/>
                  </a:cubicBezTo>
                  <a:cubicBezTo>
                    <a:pt x="13829" y="31288"/>
                    <a:pt x="10446" y="32721"/>
                    <a:pt x="6507" y="32800"/>
                  </a:cubicBezTo>
                  <a:cubicBezTo>
                    <a:pt x="6451" y="32801"/>
                    <a:pt x="6395" y="32801"/>
                    <a:pt x="6339" y="32801"/>
                  </a:cubicBezTo>
                  <a:cubicBezTo>
                    <a:pt x="4607" y="32801"/>
                    <a:pt x="2913" y="32502"/>
                    <a:pt x="1274" y="31885"/>
                  </a:cubicBezTo>
                  <a:cubicBezTo>
                    <a:pt x="1115" y="31806"/>
                    <a:pt x="936" y="31746"/>
                    <a:pt x="777" y="31686"/>
                  </a:cubicBezTo>
                  <a:cubicBezTo>
                    <a:pt x="697" y="31666"/>
                    <a:pt x="618" y="31646"/>
                    <a:pt x="518" y="31626"/>
                  </a:cubicBezTo>
                  <a:cubicBezTo>
                    <a:pt x="319" y="31626"/>
                    <a:pt x="160" y="31706"/>
                    <a:pt x="80" y="31885"/>
                  </a:cubicBezTo>
                  <a:cubicBezTo>
                    <a:pt x="1" y="32064"/>
                    <a:pt x="41" y="32243"/>
                    <a:pt x="220" y="32363"/>
                  </a:cubicBezTo>
                  <a:cubicBezTo>
                    <a:pt x="478" y="32522"/>
                    <a:pt x="757" y="32681"/>
                    <a:pt x="1036" y="32780"/>
                  </a:cubicBezTo>
                  <a:cubicBezTo>
                    <a:pt x="2428" y="33278"/>
                    <a:pt x="3881" y="33596"/>
                    <a:pt x="5373" y="33676"/>
                  </a:cubicBezTo>
                  <a:cubicBezTo>
                    <a:pt x="5707" y="33695"/>
                    <a:pt x="6039" y="33705"/>
                    <a:pt x="6368" y="33705"/>
                  </a:cubicBezTo>
                  <a:cubicBezTo>
                    <a:pt x="9742" y="33705"/>
                    <a:pt x="12848" y="32685"/>
                    <a:pt x="15639" y="30691"/>
                  </a:cubicBezTo>
                  <a:cubicBezTo>
                    <a:pt x="18902" y="28383"/>
                    <a:pt x="21091" y="25240"/>
                    <a:pt x="22344" y="21459"/>
                  </a:cubicBezTo>
                  <a:cubicBezTo>
                    <a:pt x="22703" y="20325"/>
                    <a:pt x="22961" y="19171"/>
                    <a:pt x="23100" y="17978"/>
                  </a:cubicBezTo>
                  <a:cubicBezTo>
                    <a:pt x="23618" y="13720"/>
                    <a:pt x="22862" y="9721"/>
                    <a:pt x="20693" y="6000"/>
                  </a:cubicBezTo>
                  <a:cubicBezTo>
                    <a:pt x="19320" y="3613"/>
                    <a:pt x="17450" y="1663"/>
                    <a:pt x="15122" y="190"/>
                  </a:cubicBezTo>
                  <a:cubicBezTo>
                    <a:pt x="15023" y="131"/>
                    <a:pt x="14943" y="71"/>
                    <a:pt x="14844" y="31"/>
                  </a:cubicBezTo>
                  <a:cubicBezTo>
                    <a:pt x="14787" y="11"/>
                    <a:pt x="14730" y="1"/>
                    <a:pt x="14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130400" y="766775"/>
              <a:ext cx="473550" cy="680625"/>
            </a:xfrm>
            <a:custGeom>
              <a:avLst/>
              <a:gdLst/>
              <a:ahLst/>
              <a:cxnLst/>
              <a:rect l="l" t="t" r="r" b="b"/>
              <a:pathLst>
                <a:path w="18942" h="27225" extrusionOk="0">
                  <a:moveTo>
                    <a:pt x="12068" y="0"/>
                  </a:moveTo>
                  <a:cubicBezTo>
                    <a:pt x="11822" y="0"/>
                    <a:pt x="11606" y="197"/>
                    <a:pt x="11639" y="462"/>
                  </a:cubicBezTo>
                  <a:cubicBezTo>
                    <a:pt x="11659" y="602"/>
                    <a:pt x="11739" y="741"/>
                    <a:pt x="11838" y="840"/>
                  </a:cubicBezTo>
                  <a:cubicBezTo>
                    <a:pt x="11997" y="1000"/>
                    <a:pt x="12196" y="1159"/>
                    <a:pt x="12356" y="1318"/>
                  </a:cubicBezTo>
                  <a:cubicBezTo>
                    <a:pt x="14683" y="3487"/>
                    <a:pt x="16375" y="6053"/>
                    <a:pt x="17250" y="9117"/>
                  </a:cubicBezTo>
                  <a:cubicBezTo>
                    <a:pt x="18046" y="11823"/>
                    <a:pt x="18046" y="14529"/>
                    <a:pt x="17190" y="17295"/>
                  </a:cubicBezTo>
                  <a:cubicBezTo>
                    <a:pt x="16434" y="19563"/>
                    <a:pt x="15121" y="21513"/>
                    <a:pt x="13231" y="23084"/>
                  </a:cubicBezTo>
                  <a:cubicBezTo>
                    <a:pt x="10744" y="25134"/>
                    <a:pt x="7839" y="26128"/>
                    <a:pt x="4636" y="26308"/>
                  </a:cubicBezTo>
                  <a:cubicBezTo>
                    <a:pt x="4363" y="26324"/>
                    <a:pt x="4090" y="26332"/>
                    <a:pt x="3817" y="26332"/>
                  </a:cubicBezTo>
                  <a:cubicBezTo>
                    <a:pt x="2797" y="26332"/>
                    <a:pt x="1780" y="26221"/>
                    <a:pt x="776" y="26049"/>
                  </a:cubicBezTo>
                  <a:cubicBezTo>
                    <a:pt x="716" y="26039"/>
                    <a:pt x="652" y="26034"/>
                    <a:pt x="587" y="26034"/>
                  </a:cubicBezTo>
                  <a:cubicBezTo>
                    <a:pt x="522" y="26034"/>
                    <a:pt x="458" y="26039"/>
                    <a:pt x="398" y="26049"/>
                  </a:cubicBezTo>
                  <a:cubicBezTo>
                    <a:pt x="179" y="26089"/>
                    <a:pt x="60" y="26228"/>
                    <a:pt x="20" y="26427"/>
                  </a:cubicBezTo>
                  <a:cubicBezTo>
                    <a:pt x="0" y="26606"/>
                    <a:pt x="100" y="26765"/>
                    <a:pt x="298" y="26845"/>
                  </a:cubicBezTo>
                  <a:cubicBezTo>
                    <a:pt x="557" y="26924"/>
                    <a:pt x="816" y="27024"/>
                    <a:pt x="1074" y="27044"/>
                  </a:cubicBezTo>
                  <a:cubicBezTo>
                    <a:pt x="1976" y="27117"/>
                    <a:pt x="2878" y="27225"/>
                    <a:pt x="3795" y="27225"/>
                  </a:cubicBezTo>
                  <a:cubicBezTo>
                    <a:pt x="3870" y="27225"/>
                    <a:pt x="3944" y="27224"/>
                    <a:pt x="4019" y="27223"/>
                  </a:cubicBezTo>
                  <a:cubicBezTo>
                    <a:pt x="7143" y="27203"/>
                    <a:pt x="10068" y="26387"/>
                    <a:pt x="12674" y="24636"/>
                  </a:cubicBezTo>
                  <a:cubicBezTo>
                    <a:pt x="15101" y="23005"/>
                    <a:pt x="16832" y="20816"/>
                    <a:pt x="17867" y="18090"/>
                  </a:cubicBezTo>
                  <a:cubicBezTo>
                    <a:pt x="18703" y="15882"/>
                    <a:pt x="18941" y="13574"/>
                    <a:pt x="18623" y="11226"/>
                  </a:cubicBezTo>
                  <a:cubicBezTo>
                    <a:pt x="17986" y="6750"/>
                    <a:pt x="15818" y="3128"/>
                    <a:pt x="12455" y="184"/>
                  </a:cubicBezTo>
                  <a:cubicBezTo>
                    <a:pt x="12376" y="124"/>
                    <a:pt x="12296" y="64"/>
                    <a:pt x="12216" y="25"/>
                  </a:cubicBezTo>
                  <a:cubicBezTo>
                    <a:pt x="12167" y="8"/>
                    <a:pt x="12117" y="0"/>
                    <a:pt x="120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154750" y="842225"/>
              <a:ext cx="351700" cy="515475"/>
            </a:xfrm>
            <a:custGeom>
              <a:avLst/>
              <a:gdLst/>
              <a:ahLst/>
              <a:cxnLst/>
              <a:rect l="l" t="t" r="r" b="b"/>
              <a:pathLst>
                <a:path w="14068" h="20619" extrusionOk="0">
                  <a:moveTo>
                    <a:pt x="9655" y="1"/>
                  </a:moveTo>
                  <a:cubicBezTo>
                    <a:pt x="9544" y="1"/>
                    <a:pt x="9437" y="46"/>
                    <a:pt x="9352" y="130"/>
                  </a:cubicBezTo>
                  <a:cubicBezTo>
                    <a:pt x="9173" y="289"/>
                    <a:pt x="9173" y="528"/>
                    <a:pt x="9312" y="727"/>
                  </a:cubicBezTo>
                  <a:cubicBezTo>
                    <a:pt x="9392" y="827"/>
                    <a:pt x="9491" y="926"/>
                    <a:pt x="9571" y="1006"/>
                  </a:cubicBezTo>
                  <a:cubicBezTo>
                    <a:pt x="11222" y="2757"/>
                    <a:pt x="12337" y="4786"/>
                    <a:pt x="12814" y="7134"/>
                  </a:cubicBezTo>
                  <a:cubicBezTo>
                    <a:pt x="13292" y="9521"/>
                    <a:pt x="13033" y="11849"/>
                    <a:pt x="11959" y="14038"/>
                  </a:cubicBezTo>
                  <a:cubicBezTo>
                    <a:pt x="10765" y="16425"/>
                    <a:pt x="8875" y="18077"/>
                    <a:pt x="6368" y="19012"/>
                  </a:cubicBezTo>
                  <a:cubicBezTo>
                    <a:pt x="5131" y="19476"/>
                    <a:pt x="3854" y="19711"/>
                    <a:pt x="2551" y="19711"/>
                  </a:cubicBezTo>
                  <a:cubicBezTo>
                    <a:pt x="2010" y="19711"/>
                    <a:pt x="1465" y="19671"/>
                    <a:pt x="916" y="19589"/>
                  </a:cubicBezTo>
                  <a:cubicBezTo>
                    <a:pt x="813" y="19577"/>
                    <a:pt x="709" y="19566"/>
                    <a:pt x="606" y="19566"/>
                  </a:cubicBezTo>
                  <a:cubicBezTo>
                    <a:pt x="530" y="19566"/>
                    <a:pt x="455" y="19572"/>
                    <a:pt x="379" y="19589"/>
                  </a:cubicBezTo>
                  <a:cubicBezTo>
                    <a:pt x="160" y="19629"/>
                    <a:pt x="1" y="19828"/>
                    <a:pt x="1" y="20046"/>
                  </a:cubicBezTo>
                  <a:cubicBezTo>
                    <a:pt x="1" y="20206"/>
                    <a:pt x="120" y="20345"/>
                    <a:pt x="359" y="20405"/>
                  </a:cubicBezTo>
                  <a:cubicBezTo>
                    <a:pt x="558" y="20464"/>
                    <a:pt x="777" y="20504"/>
                    <a:pt x="996" y="20524"/>
                  </a:cubicBezTo>
                  <a:cubicBezTo>
                    <a:pt x="1513" y="20584"/>
                    <a:pt x="2033" y="20618"/>
                    <a:pt x="2553" y="20618"/>
                  </a:cubicBezTo>
                  <a:cubicBezTo>
                    <a:pt x="3233" y="20618"/>
                    <a:pt x="3912" y="20560"/>
                    <a:pt x="4577" y="20424"/>
                  </a:cubicBezTo>
                  <a:cubicBezTo>
                    <a:pt x="8934" y="19589"/>
                    <a:pt x="11879" y="17082"/>
                    <a:pt x="13192" y="13520"/>
                  </a:cubicBezTo>
                  <a:cubicBezTo>
                    <a:pt x="13908" y="11352"/>
                    <a:pt x="14068" y="9561"/>
                    <a:pt x="13849" y="7910"/>
                  </a:cubicBezTo>
                  <a:cubicBezTo>
                    <a:pt x="13471" y="4945"/>
                    <a:pt x="12177" y="2418"/>
                    <a:pt x="10108" y="270"/>
                  </a:cubicBezTo>
                  <a:cubicBezTo>
                    <a:pt x="10068" y="210"/>
                    <a:pt x="10009" y="150"/>
                    <a:pt x="9949" y="110"/>
                  </a:cubicBezTo>
                  <a:cubicBezTo>
                    <a:pt x="9856" y="36"/>
                    <a:pt x="9754" y="1"/>
                    <a:pt x="96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193050" y="900900"/>
              <a:ext cx="226350" cy="351800"/>
            </a:xfrm>
            <a:custGeom>
              <a:avLst/>
              <a:gdLst/>
              <a:ahLst/>
              <a:cxnLst/>
              <a:rect l="l" t="t" r="r" b="b"/>
              <a:pathLst>
                <a:path w="9054" h="14072" extrusionOk="0">
                  <a:moveTo>
                    <a:pt x="5665" y="1"/>
                  </a:moveTo>
                  <a:cubicBezTo>
                    <a:pt x="5547" y="1"/>
                    <a:pt x="5436" y="48"/>
                    <a:pt x="5353" y="131"/>
                  </a:cubicBezTo>
                  <a:cubicBezTo>
                    <a:pt x="5214" y="270"/>
                    <a:pt x="5174" y="469"/>
                    <a:pt x="5273" y="668"/>
                  </a:cubicBezTo>
                  <a:cubicBezTo>
                    <a:pt x="5333" y="748"/>
                    <a:pt x="5413" y="827"/>
                    <a:pt x="5472" y="907"/>
                  </a:cubicBezTo>
                  <a:cubicBezTo>
                    <a:pt x="5831" y="1345"/>
                    <a:pt x="6209" y="1763"/>
                    <a:pt x="6527" y="2240"/>
                  </a:cubicBezTo>
                  <a:cubicBezTo>
                    <a:pt x="7462" y="3633"/>
                    <a:pt x="8079" y="5165"/>
                    <a:pt x="8079" y="6856"/>
                  </a:cubicBezTo>
                  <a:cubicBezTo>
                    <a:pt x="8079" y="9462"/>
                    <a:pt x="6905" y="11353"/>
                    <a:pt x="4557" y="12487"/>
                  </a:cubicBezTo>
                  <a:cubicBezTo>
                    <a:pt x="3508" y="12976"/>
                    <a:pt x="2396" y="13174"/>
                    <a:pt x="1251" y="13174"/>
                  </a:cubicBezTo>
                  <a:cubicBezTo>
                    <a:pt x="1093" y="13174"/>
                    <a:pt x="935" y="13170"/>
                    <a:pt x="777" y="13163"/>
                  </a:cubicBezTo>
                  <a:cubicBezTo>
                    <a:pt x="658" y="13143"/>
                    <a:pt x="538" y="13143"/>
                    <a:pt x="419" y="13143"/>
                  </a:cubicBezTo>
                  <a:cubicBezTo>
                    <a:pt x="200" y="13163"/>
                    <a:pt x="21" y="13342"/>
                    <a:pt x="21" y="13561"/>
                  </a:cubicBezTo>
                  <a:cubicBezTo>
                    <a:pt x="1" y="13760"/>
                    <a:pt x="140" y="13959"/>
                    <a:pt x="379" y="14019"/>
                  </a:cubicBezTo>
                  <a:cubicBezTo>
                    <a:pt x="419" y="14039"/>
                    <a:pt x="478" y="14039"/>
                    <a:pt x="538" y="14039"/>
                  </a:cubicBezTo>
                  <a:cubicBezTo>
                    <a:pt x="812" y="14060"/>
                    <a:pt x="1085" y="14071"/>
                    <a:pt x="1357" y="14071"/>
                  </a:cubicBezTo>
                  <a:cubicBezTo>
                    <a:pt x="2582" y="14071"/>
                    <a:pt x="3775" y="13843"/>
                    <a:pt x="4915" y="13322"/>
                  </a:cubicBezTo>
                  <a:cubicBezTo>
                    <a:pt x="6865" y="12427"/>
                    <a:pt x="8178" y="10955"/>
                    <a:pt x="8755" y="8846"/>
                  </a:cubicBezTo>
                  <a:cubicBezTo>
                    <a:pt x="9014" y="7871"/>
                    <a:pt x="9054" y="6876"/>
                    <a:pt x="8914" y="5881"/>
                  </a:cubicBezTo>
                  <a:cubicBezTo>
                    <a:pt x="8596" y="3673"/>
                    <a:pt x="7562" y="1822"/>
                    <a:pt x="6049" y="191"/>
                  </a:cubicBezTo>
                  <a:cubicBezTo>
                    <a:pt x="6010" y="151"/>
                    <a:pt x="5950" y="111"/>
                    <a:pt x="5910" y="71"/>
                  </a:cubicBezTo>
                  <a:cubicBezTo>
                    <a:pt x="5829" y="23"/>
                    <a:pt x="5745" y="1"/>
                    <a:pt x="56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5"/>
          <p:cNvSpPr/>
          <p:nvPr/>
        </p:nvSpPr>
        <p:spPr>
          <a:xfrm rot="-1265962" flipH="1">
            <a:off x="6136090" y="2926713"/>
            <a:ext cx="2807596" cy="2196272"/>
          </a:xfrm>
          <a:custGeom>
            <a:avLst/>
            <a:gdLst/>
            <a:ahLst/>
            <a:cxnLst/>
            <a:rect l="l" t="t" r="r" b="b"/>
            <a:pathLst>
              <a:path w="92280" h="72187" extrusionOk="0">
                <a:moveTo>
                  <a:pt x="73965" y="0"/>
                </a:moveTo>
                <a:cubicBezTo>
                  <a:pt x="71241" y="0"/>
                  <a:pt x="68528" y="633"/>
                  <a:pt x="66136" y="1964"/>
                </a:cubicBezTo>
                <a:cubicBezTo>
                  <a:pt x="62952" y="3754"/>
                  <a:pt x="60306" y="6580"/>
                  <a:pt x="56824" y="7674"/>
                </a:cubicBezTo>
                <a:cubicBezTo>
                  <a:pt x="55680" y="8036"/>
                  <a:pt x="54508" y="8192"/>
                  <a:pt x="53328" y="8192"/>
                </a:cubicBezTo>
                <a:cubicBezTo>
                  <a:pt x="50488" y="8192"/>
                  <a:pt x="47603" y="7286"/>
                  <a:pt x="44946" y="6162"/>
                </a:cubicBezTo>
                <a:cubicBezTo>
                  <a:pt x="41206" y="4570"/>
                  <a:pt x="37585" y="2501"/>
                  <a:pt x="33566" y="1844"/>
                </a:cubicBezTo>
                <a:cubicBezTo>
                  <a:pt x="32573" y="1682"/>
                  <a:pt x="31585" y="1606"/>
                  <a:pt x="30604" y="1606"/>
                </a:cubicBezTo>
                <a:cubicBezTo>
                  <a:pt x="25317" y="1606"/>
                  <a:pt x="20260" y="3836"/>
                  <a:pt x="15997" y="6958"/>
                </a:cubicBezTo>
                <a:cubicBezTo>
                  <a:pt x="11540" y="10221"/>
                  <a:pt x="8138" y="14856"/>
                  <a:pt x="5711" y="19910"/>
                </a:cubicBezTo>
                <a:cubicBezTo>
                  <a:pt x="4636" y="22119"/>
                  <a:pt x="3761" y="24426"/>
                  <a:pt x="3065" y="26734"/>
                </a:cubicBezTo>
                <a:cubicBezTo>
                  <a:pt x="1194" y="32962"/>
                  <a:pt x="1" y="40503"/>
                  <a:pt x="1950" y="46830"/>
                </a:cubicBezTo>
                <a:cubicBezTo>
                  <a:pt x="3025" y="50292"/>
                  <a:pt x="5154" y="53316"/>
                  <a:pt x="7462" y="56101"/>
                </a:cubicBezTo>
                <a:cubicBezTo>
                  <a:pt x="13430" y="63403"/>
                  <a:pt x="21150" y="69790"/>
                  <a:pt x="30382" y="71700"/>
                </a:cubicBezTo>
                <a:cubicBezTo>
                  <a:pt x="31973" y="72026"/>
                  <a:pt x="33611" y="72186"/>
                  <a:pt x="35253" y="72186"/>
                </a:cubicBezTo>
                <a:cubicBezTo>
                  <a:pt x="43141" y="72186"/>
                  <a:pt x="51141" y="68475"/>
                  <a:pt x="54616" y="61493"/>
                </a:cubicBezTo>
                <a:cubicBezTo>
                  <a:pt x="56128" y="58449"/>
                  <a:pt x="56725" y="55027"/>
                  <a:pt x="57899" y="51843"/>
                </a:cubicBezTo>
                <a:cubicBezTo>
                  <a:pt x="59948" y="46312"/>
                  <a:pt x="63828" y="41478"/>
                  <a:pt x="68802" y="38274"/>
                </a:cubicBezTo>
                <a:cubicBezTo>
                  <a:pt x="74532" y="34593"/>
                  <a:pt x="81675" y="32982"/>
                  <a:pt x="86370" y="28048"/>
                </a:cubicBezTo>
                <a:cubicBezTo>
                  <a:pt x="91802" y="22317"/>
                  <a:pt x="92279" y="12568"/>
                  <a:pt x="87445" y="6321"/>
                </a:cubicBezTo>
                <a:cubicBezTo>
                  <a:pt x="84285" y="2251"/>
                  <a:pt x="79103" y="0"/>
                  <a:pt x="7396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5"/>
          <p:cNvGrpSpPr/>
          <p:nvPr/>
        </p:nvGrpSpPr>
        <p:grpSpPr>
          <a:xfrm>
            <a:off x="337391" y="2261676"/>
            <a:ext cx="1562427" cy="1693601"/>
            <a:chOff x="2683071" y="3068048"/>
            <a:chExt cx="1562427" cy="1693601"/>
          </a:xfrm>
        </p:grpSpPr>
        <p:sp>
          <p:nvSpPr>
            <p:cNvPr id="66" name="Google Shape;66;p5"/>
            <p:cNvSpPr/>
            <p:nvPr/>
          </p:nvSpPr>
          <p:spPr>
            <a:xfrm>
              <a:off x="2863164" y="3199452"/>
              <a:ext cx="1264012" cy="1562181"/>
            </a:xfrm>
            <a:custGeom>
              <a:avLst/>
              <a:gdLst/>
              <a:ahLst/>
              <a:cxnLst/>
              <a:rect l="l" t="t" r="r" b="b"/>
              <a:pathLst>
                <a:path w="26881" h="33222" extrusionOk="0">
                  <a:moveTo>
                    <a:pt x="9335" y="18405"/>
                  </a:moveTo>
                  <a:cubicBezTo>
                    <a:pt x="9327" y="18416"/>
                    <a:pt x="9319" y="18428"/>
                    <a:pt x="9312" y="18439"/>
                  </a:cubicBezTo>
                  <a:cubicBezTo>
                    <a:pt x="9319" y="18429"/>
                    <a:pt x="9327" y="18417"/>
                    <a:pt x="9335" y="18405"/>
                  </a:cubicBezTo>
                  <a:close/>
                  <a:moveTo>
                    <a:pt x="8914" y="18817"/>
                  </a:moveTo>
                  <a:lnTo>
                    <a:pt x="8914" y="18817"/>
                  </a:lnTo>
                  <a:cubicBezTo>
                    <a:pt x="8904" y="18836"/>
                    <a:pt x="8895" y="18854"/>
                    <a:pt x="8887" y="18871"/>
                  </a:cubicBezTo>
                  <a:lnTo>
                    <a:pt x="8887" y="18871"/>
                  </a:lnTo>
                  <a:lnTo>
                    <a:pt x="8914" y="18817"/>
                  </a:lnTo>
                  <a:close/>
                  <a:moveTo>
                    <a:pt x="7761" y="25656"/>
                  </a:moveTo>
                  <a:lnTo>
                    <a:pt x="7760" y="25661"/>
                  </a:lnTo>
                  <a:cubicBezTo>
                    <a:pt x="7760" y="25660"/>
                    <a:pt x="7761" y="25658"/>
                    <a:pt x="7761" y="25656"/>
                  </a:cubicBezTo>
                  <a:close/>
                  <a:moveTo>
                    <a:pt x="7641" y="25801"/>
                  </a:moveTo>
                  <a:lnTo>
                    <a:pt x="7641" y="25801"/>
                  </a:lnTo>
                  <a:cubicBezTo>
                    <a:pt x="7633" y="25805"/>
                    <a:pt x="7626" y="25810"/>
                    <a:pt x="7619" y="25814"/>
                  </a:cubicBezTo>
                  <a:lnTo>
                    <a:pt x="7619" y="25814"/>
                  </a:lnTo>
                  <a:cubicBezTo>
                    <a:pt x="7626" y="25811"/>
                    <a:pt x="7633" y="25807"/>
                    <a:pt x="7641" y="25801"/>
                  </a:cubicBezTo>
                  <a:close/>
                  <a:moveTo>
                    <a:pt x="2945" y="27653"/>
                  </a:moveTo>
                  <a:cubicBezTo>
                    <a:pt x="2938" y="27674"/>
                    <a:pt x="2932" y="27694"/>
                    <a:pt x="2925" y="27711"/>
                  </a:cubicBezTo>
                  <a:cubicBezTo>
                    <a:pt x="2934" y="27689"/>
                    <a:pt x="2941" y="27670"/>
                    <a:pt x="2945" y="27653"/>
                  </a:cubicBezTo>
                  <a:close/>
                  <a:moveTo>
                    <a:pt x="3400" y="31173"/>
                  </a:moveTo>
                  <a:cubicBezTo>
                    <a:pt x="3395" y="31179"/>
                    <a:pt x="3389" y="31186"/>
                    <a:pt x="3383" y="31192"/>
                  </a:cubicBezTo>
                  <a:cubicBezTo>
                    <a:pt x="3389" y="31186"/>
                    <a:pt x="3395" y="31180"/>
                    <a:pt x="3400" y="31173"/>
                  </a:cubicBezTo>
                  <a:close/>
                  <a:moveTo>
                    <a:pt x="2686" y="31829"/>
                  </a:moveTo>
                  <a:cubicBezTo>
                    <a:pt x="2666" y="31909"/>
                    <a:pt x="2587" y="31988"/>
                    <a:pt x="2468" y="32068"/>
                  </a:cubicBezTo>
                  <a:cubicBezTo>
                    <a:pt x="2507" y="31968"/>
                    <a:pt x="2587" y="31889"/>
                    <a:pt x="2686" y="31829"/>
                  </a:cubicBezTo>
                  <a:close/>
                  <a:moveTo>
                    <a:pt x="2249" y="31929"/>
                  </a:moveTo>
                  <a:cubicBezTo>
                    <a:pt x="2288" y="31968"/>
                    <a:pt x="2308" y="32048"/>
                    <a:pt x="2288" y="32147"/>
                  </a:cubicBezTo>
                  <a:cubicBezTo>
                    <a:pt x="2229" y="32187"/>
                    <a:pt x="2149" y="32227"/>
                    <a:pt x="2090" y="32247"/>
                  </a:cubicBezTo>
                  <a:cubicBezTo>
                    <a:pt x="2090" y="32207"/>
                    <a:pt x="2090" y="32187"/>
                    <a:pt x="2090" y="32147"/>
                  </a:cubicBezTo>
                  <a:cubicBezTo>
                    <a:pt x="2149" y="32088"/>
                    <a:pt x="2189" y="32008"/>
                    <a:pt x="2249" y="31929"/>
                  </a:cubicBezTo>
                  <a:close/>
                  <a:moveTo>
                    <a:pt x="25318" y="0"/>
                  </a:moveTo>
                  <a:cubicBezTo>
                    <a:pt x="25303" y="0"/>
                    <a:pt x="25289" y="5"/>
                    <a:pt x="25269" y="15"/>
                  </a:cubicBezTo>
                  <a:cubicBezTo>
                    <a:pt x="25265" y="11"/>
                    <a:pt x="25261" y="10"/>
                    <a:pt x="25257" y="10"/>
                  </a:cubicBezTo>
                  <a:cubicBezTo>
                    <a:pt x="25241" y="10"/>
                    <a:pt x="25225" y="39"/>
                    <a:pt x="25209" y="55"/>
                  </a:cubicBezTo>
                  <a:lnTo>
                    <a:pt x="25149" y="115"/>
                  </a:lnTo>
                  <a:cubicBezTo>
                    <a:pt x="25070" y="214"/>
                    <a:pt x="24990" y="333"/>
                    <a:pt x="24911" y="473"/>
                  </a:cubicBezTo>
                  <a:cubicBezTo>
                    <a:pt x="24897" y="478"/>
                    <a:pt x="24887" y="481"/>
                    <a:pt x="24880" y="481"/>
                  </a:cubicBezTo>
                  <a:cubicBezTo>
                    <a:pt x="24814" y="481"/>
                    <a:pt x="25002" y="254"/>
                    <a:pt x="24930" y="254"/>
                  </a:cubicBezTo>
                  <a:cubicBezTo>
                    <a:pt x="24791" y="532"/>
                    <a:pt x="24632" y="711"/>
                    <a:pt x="24274" y="1010"/>
                  </a:cubicBezTo>
                  <a:lnTo>
                    <a:pt x="24294" y="930"/>
                  </a:lnTo>
                  <a:lnTo>
                    <a:pt x="24294" y="930"/>
                  </a:lnTo>
                  <a:cubicBezTo>
                    <a:pt x="24035" y="1209"/>
                    <a:pt x="23936" y="1308"/>
                    <a:pt x="23796" y="1448"/>
                  </a:cubicBezTo>
                  <a:cubicBezTo>
                    <a:pt x="23657" y="1587"/>
                    <a:pt x="23518" y="1706"/>
                    <a:pt x="23379" y="1806"/>
                  </a:cubicBezTo>
                  <a:cubicBezTo>
                    <a:pt x="23100" y="2044"/>
                    <a:pt x="22821" y="2283"/>
                    <a:pt x="22423" y="2641"/>
                  </a:cubicBezTo>
                  <a:lnTo>
                    <a:pt x="22563" y="2681"/>
                  </a:lnTo>
                  <a:cubicBezTo>
                    <a:pt x="22404" y="2840"/>
                    <a:pt x="22344" y="2840"/>
                    <a:pt x="22244" y="2900"/>
                  </a:cubicBezTo>
                  <a:cubicBezTo>
                    <a:pt x="22237" y="2956"/>
                    <a:pt x="22247" y="2978"/>
                    <a:pt x="22268" y="2978"/>
                  </a:cubicBezTo>
                  <a:cubicBezTo>
                    <a:pt x="22344" y="2978"/>
                    <a:pt x="22566" y="2682"/>
                    <a:pt x="22650" y="2682"/>
                  </a:cubicBezTo>
                  <a:cubicBezTo>
                    <a:pt x="22673" y="2682"/>
                    <a:pt x="22686" y="2705"/>
                    <a:pt x="22682" y="2761"/>
                  </a:cubicBezTo>
                  <a:cubicBezTo>
                    <a:pt x="22291" y="2800"/>
                    <a:pt x="21593" y="3896"/>
                    <a:pt x="21248" y="3896"/>
                  </a:cubicBezTo>
                  <a:cubicBezTo>
                    <a:pt x="21241" y="3896"/>
                    <a:pt x="21236" y="3896"/>
                    <a:pt x="21230" y="3895"/>
                  </a:cubicBezTo>
                  <a:lnTo>
                    <a:pt x="21230" y="3895"/>
                  </a:lnTo>
                  <a:cubicBezTo>
                    <a:pt x="20991" y="4153"/>
                    <a:pt x="21389" y="3915"/>
                    <a:pt x="21150" y="4173"/>
                  </a:cubicBezTo>
                  <a:lnTo>
                    <a:pt x="21031" y="4193"/>
                  </a:lnTo>
                  <a:lnTo>
                    <a:pt x="21051" y="4333"/>
                  </a:lnTo>
                  <a:cubicBezTo>
                    <a:pt x="20922" y="4447"/>
                    <a:pt x="20814" y="4489"/>
                    <a:pt x="20741" y="4489"/>
                  </a:cubicBezTo>
                  <a:cubicBezTo>
                    <a:pt x="20712" y="4489"/>
                    <a:pt x="20689" y="4483"/>
                    <a:pt x="20673" y="4472"/>
                  </a:cubicBezTo>
                  <a:cubicBezTo>
                    <a:pt x="20712" y="4432"/>
                    <a:pt x="20772" y="4333"/>
                    <a:pt x="20812" y="4293"/>
                  </a:cubicBezTo>
                  <a:lnTo>
                    <a:pt x="20812" y="4293"/>
                  </a:lnTo>
                  <a:cubicBezTo>
                    <a:pt x="20553" y="4432"/>
                    <a:pt x="20295" y="4870"/>
                    <a:pt x="20195" y="4989"/>
                  </a:cubicBezTo>
                  <a:lnTo>
                    <a:pt x="20434" y="4790"/>
                  </a:lnTo>
                  <a:lnTo>
                    <a:pt x="20434" y="4790"/>
                  </a:lnTo>
                  <a:cubicBezTo>
                    <a:pt x="20135" y="5168"/>
                    <a:pt x="19777" y="5566"/>
                    <a:pt x="19419" y="5964"/>
                  </a:cubicBezTo>
                  <a:cubicBezTo>
                    <a:pt x="19081" y="6362"/>
                    <a:pt x="18743" y="6780"/>
                    <a:pt x="18504" y="7178"/>
                  </a:cubicBezTo>
                  <a:lnTo>
                    <a:pt x="18584" y="7178"/>
                  </a:lnTo>
                  <a:cubicBezTo>
                    <a:pt x="18205" y="7775"/>
                    <a:pt x="18166" y="7556"/>
                    <a:pt x="17708" y="8192"/>
                  </a:cubicBezTo>
                  <a:lnTo>
                    <a:pt x="17708" y="8153"/>
                  </a:lnTo>
                  <a:cubicBezTo>
                    <a:pt x="17648" y="8312"/>
                    <a:pt x="17549" y="8491"/>
                    <a:pt x="17410" y="8650"/>
                  </a:cubicBezTo>
                  <a:cubicBezTo>
                    <a:pt x="17422" y="8607"/>
                    <a:pt x="17414" y="8592"/>
                    <a:pt x="17394" y="8592"/>
                  </a:cubicBezTo>
                  <a:cubicBezTo>
                    <a:pt x="17345" y="8592"/>
                    <a:pt x="17221" y="8689"/>
                    <a:pt x="17174" y="8689"/>
                  </a:cubicBezTo>
                  <a:cubicBezTo>
                    <a:pt x="17152" y="8689"/>
                    <a:pt x="17146" y="8669"/>
                    <a:pt x="17171" y="8610"/>
                  </a:cubicBezTo>
                  <a:lnTo>
                    <a:pt x="17171" y="8610"/>
                  </a:lnTo>
                  <a:cubicBezTo>
                    <a:pt x="16773" y="9267"/>
                    <a:pt x="16992" y="8968"/>
                    <a:pt x="16833" y="9486"/>
                  </a:cubicBezTo>
                  <a:lnTo>
                    <a:pt x="16693" y="9525"/>
                  </a:lnTo>
                  <a:cubicBezTo>
                    <a:pt x="16634" y="9705"/>
                    <a:pt x="16673" y="9744"/>
                    <a:pt x="16435" y="10063"/>
                  </a:cubicBezTo>
                  <a:cubicBezTo>
                    <a:pt x="16479" y="9968"/>
                    <a:pt x="16467" y="9943"/>
                    <a:pt x="16435" y="9943"/>
                  </a:cubicBezTo>
                  <a:cubicBezTo>
                    <a:pt x="16401" y="9943"/>
                    <a:pt x="16346" y="9970"/>
                    <a:pt x="16311" y="9970"/>
                  </a:cubicBezTo>
                  <a:cubicBezTo>
                    <a:pt x="16274" y="9970"/>
                    <a:pt x="16260" y="9941"/>
                    <a:pt x="16315" y="9824"/>
                  </a:cubicBezTo>
                  <a:lnTo>
                    <a:pt x="16315" y="9824"/>
                  </a:lnTo>
                  <a:cubicBezTo>
                    <a:pt x="15619" y="10321"/>
                    <a:pt x="15718" y="10898"/>
                    <a:pt x="15221" y="10998"/>
                  </a:cubicBezTo>
                  <a:cubicBezTo>
                    <a:pt x="15217" y="11091"/>
                    <a:pt x="15239" y="11128"/>
                    <a:pt x="15275" y="11128"/>
                  </a:cubicBezTo>
                  <a:cubicBezTo>
                    <a:pt x="15398" y="11128"/>
                    <a:pt x="15690" y="10710"/>
                    <a:pt x="15709" y="10710"/>
                  </a:cubicBezTo>
                  <a:cubicBezTo>
                    <a:pt x="15712" y="10710"/>
                    <a:pt x="15709" y="10719"/>
                    <a:pt x="15699" y="10739"/>
                  </a:cubicBezTo>
                  <a:cubicBezTo>
                    <a:pt x="15713" y="10733"/>
                    <a:pt x="15725" y="10730"/>
                    <a:pt x="15735" y="10730"/>
                  </a:cubicBezTo>
                  <a:cubicBezTo>
                    <a:pt x="15842" y="10730"/>
                    <a:pt x="15644" y="11112"/>
                    <a:pt x="15480" y="11276"/>
                  </a:cubicBezTo>
                  <a:cubicBezTo>
                    <a:pt x="15321" y="11475"/>
                    <a:pt x="14942" y="11416"/>
                    <a:pt x="14525" y="11933"/>
                  </a:cubicBezTo>
                  <a:cubicBezTo>
                    <a:pt x="14564" y="11873"/>
                    <a:pt x="14564" y="11873"/>
                    <a:pt x="14604" y="11814"/>
                  </a:cubicBezTo>
                  <a:lnTo>
                    <a:pt x="14604" y="11814"/>
                  </a:lnTo>
                  <a:cubicBezTo>
                    <a:pt x="14385" y="11973"/>
                    <a:pt x="14365" y="12251"/>
                    <a:pt x="14087" y="12410"/>
                  </a:cubicBezTo>
                  <a:cubicBezTo>
                    <a:pt x="14107" y="12649"/>
                    <a:pt x="13848" y="12709"/>
                    <a:pt x="13968" y="12888"/>
                  </a:cubicBezTo>
                  <a:lnTo>
                    <a:pt x="14306" y="12391"/>
                  </a:lnTo>
                  <a:lnTo>
                    <a:pt x="14306" y="12391"/>
                  </a:lnTo>
                  <a:cubicBezTo>
                    <a:pt x="14147" y="12689"/>
                    <a:pt x="14127" y="13087"/>
                    <a:pt x="13689" y="13465"/>
                  </a:cubicBezTo>
                  <a:cubicBezTo>
                    <a:pt x="13689" y="13405"/>
                    <a:pt x="13749" y="13226"/>
                    <a:pt x="13789" y="13127"/>
                  </a:cubicBezTo>
                  <a:lnTo>
                    <a:pt x="13789" y="13127"/>
                  </a:lnTo>
                  <a:cubicBezTo>
                    <a:pt x="13649" y="13206"/>
                    <a:pt x="13629" y="13405"/>
                    <a:pt x="13470" y="13485"/>
                  </a:cubicBezTo>
                  <a:cubicBezTo>
                    <a:pt x="13351" y="13326"/>
                    <a:pt x="13888" y="12888"/>
                    <a:pt x="13987" y="12490"/>
                  </a:cubicBezTo>
                  <a:lnTo>
                    <a:pt x="13987" y="12490"/>
                  </a:lnTo>
                  <a:cubicBezTo>
                    <a:pt x="13846" y="12569"/>
                    <a:pt x="13741" y="12935"/>
                    <a:pt x="13674" y="12935"/>
                  </a:cubicBezTo>
                  <a:cubicBezTo>
                    <a:pt x="13657" y="12935"/>
                    <a:pt x="13642" y="12910"/>
                    <a:pt x="13629" y="12848"/>
                  </a:cubicBezTo>
                  <a:lnTo>
                    <a:pt x="13629" y="12848"/>
                  </a:lnTo>
                  <a:cubicBezTo>
                    <a:pt x="13689" y="13246"/>
                    <a:pt x="13192" y="13346"/>
                    <a:pt x="13092" y="13823"/>
                  </a:cubicBezTo>
                  <a:lnTo>
                    <a:pt x="13013" y="13724"/>
                  </a:lnTo>
                  <a:cubicBezTo>
                    <a:pt x="12993" y="13803"/>
                    <a:pt x="12933" y="13942"/>
                    <a:pt x="12853" y="14042"/>
                  </a:cubicBezTo>
                  <a:lnTo>
                    <a:pt x="12873" y="13763"/>
                  </a:lnTo>
                  <a:lnTo>
                    <a:pt x="12873" y="13763"/>
                  </a:lnTo>
                  <a:cubicBezTo>
                    <a:pt x="12754" y="14141"/>
                    <a:pt x="12356" y="14241"/>
                    <a:pt x="12197" y="14559"/>
                  </a:cubicBezTo>
                  <a:cubicBezTo>
                    <a:pt x="12360" y="14344"/>
                    <a:pt x="12432" y="14284"/>
                    <a:pt x="12472" y="14284"/>
                  </a:cubicBezTo>
                  <a:cubicBezTo>
                    <a:pt x="12521" y="14284"/>
                    <a:pt x="12519" y="14379"/>
                    <a:pt x="12584" y="14379"/>
                  </a:cubicBezTo>
                  <a:cubicBezTo>
                    <a:pt x="12605" y="14379"/>
                    <a:pt x="12634" y="14368"/>
                    <a:pt x="12674" y="14340"/>
                  </a:cubicBezTo>
                  <a:lnTo>
                    <a:pt x="12674" y="14340"/>
                  </a:lnTo>
                  <a:cubicBezTo>
                    <a:pt x="12256" y="15136"/>
                    <a:pt x="12097" y="14559"/>
                    <a:pt x="11560" y="15335"/>
                  </a:cubicBezTo>
                  <a:cubicBezTo>
                    <a:pt x="11629" y="15252"/>
                    <a:pt x="11766" y="15140"/>
                    <a:pt x="11816" y="15140"/>
                  </a:cubicBezTo>
                  <a:cubicBezTo>
                    <a:pt x="11838" y="15140"/>
                    <a:pt x="11843" y="15161"/>
                    <a:pt x="11819" y="15216"/>
                  </a:cubicBezTo>
                  <a:cubicBezTo>
                    <a:pt x="11699" y="15355"/>
                    <a:pt x="11500" y="15534"/>
                    <a:pt x="11381" y="15574"/>
                  </a:cubicBezTo>
                  <a:cubicBezTo>
                    <a:pt x="11241" y="15780"/>
                    <a:pt x="11227" y="15833"/>
                    <a:pt x="11259" y="15833"/>
                  </a:cubicBezTo>
                  <a:cubicBezTo>
                    <a:pt x="11293" y="15833"/>
                    <a:pt x="11384" y="15769"/>
                    <a:pt x="11428" y="15769"/>
                  </a:cubicBezTo>
                  <a:cubicBezTo>
                    <a:pt x="11453" y="15769"/>
                    <a:pt x="11463" y="15789"/>
                    <a:pt x="11441" y="15852"/>
                  </a:cubicBezTo>
                  <a:cubicBezTo>
                    <a:pt x="11182" y="15932"/>
                    <a:pt x="11282" y="16151"/>
                    <a:pt x="11142" y="16410"/>
                  </a:cubicBezTo>
                  <a:lnTo>
                    <a:pt x="11043" y="16330"/>
                  </a:lnTo>
                  <a:lnTo>
                    <a:pt x="11043" y="16330"/>
                  </a:lnTo>
                  <a:cubicBezTo>
                    <a:pt x="10526" y="16887"/>
                    <a:pt x="11142" y="16648"/>
                    <a:pt x="10645" y="17146"/>
                  </a:cubicBezTo>
                  <a:lnTo>
                    <a:pt x="10685" y="16807"/>
                  </a:lnTo>
                  <a:lnTo>
                    <a:pt x="10685" y="16807"/>
                  </a:lnTo>
                  <a:lnTo>
                    <a:pt x="10506" y="17106"/>
                  </a:lnTo>
                  <a:lnTo>
                    <a:pt x="10426" y="16967"/>
                  </a:lnTo>
                  <a:cubicBezTo>
                    <a:pt x="10287" y="17345"/>
                    <a:pt x="10187" y="17424"/>
                    <a:pt x="9929" y="17703"/>
                  </a:cubicBezTo>
                  <a:cubicBezTo>
                    <a:pt x="9934" y="17702"/>
                    <a:pt x="9939" y="17701"/>
                    <a:pt x="9945" y="17701"/>
                  </a:cubicBezTo>
                  <a:cubicBezTo>
                    <a:pt x="10051" y="17701"/>
                    <a:pt x="10079" y="17894"/>
                    <a:pt x="9889" y="18141"/>
                  </a:cubicBezTo>
                  <a:cubicBezTo>
                    <a:pt x="9848" y="18169"/>
                    <a:pt x="9823" y="18179"/>
                    <a:pt x="9807" y="18179"/>
                  </a:cubicBezTo>
                  <a:cubicBezTo>
                    <a:pt x="9778" y="18179"/>
                    <a:pt x="9778" y="18150"/>
                    <a:pt x="9766" y="18150"/>
                  </a:cubicBezTo>
                  <a:cubicBezTo>
                    <a:pt x="9751" y="18150"/>
                    <a:pt x="9721" y="18189"/>
                    <a:pt x="9610" y="18359"/>
                  </a:cubicBezTo>
                  <a:cubicBezTo>
                    <a:pt x="9610" y="18240"/>
                    <a:pt x="9590" y="18081"/>
                    <a:pt x="9809" y="17981"/>
                  </a:cubicBezTo>
                  <a:cubicBezTo>
                    <a:pt x="9789" y="17942"/>
                    <a:pt x="9809" y="17842"/>
                    <a:pt x="9789" y="17802"/>
                  </a:cubicBezTo>
                  <a:cubicBezTo>
                    <a:pt x="9587" y="17931"/>
                    <a:pt x="9435" y="18248"/>
                    <a:pt x="9335" y="18405"/>
                  </a:cubicBezTo>
                  <a:lnTo>
                    <a:pt x="9335" y="18405"/>
                  </a:lnTo>
                  <a:cubicBezTo>
                    <a:pt x="9367" y="18358"/>
                    <a:pt x="9399" y="18316"/>
                    <a:pt x="9431" y="18300"/>
                  </a:cubicBezTo>
                  <a:lnTo>
                    <a:pt x="9431" y="18300"/>
                  </a:lnTo>
                  <a:lnTo>
                    <a:pt x="9173" y="18956"/>
                  </a:lnTo>
                  <a:cubicBezTo>
                    <a:pt x="9151" y="18969"/>
                    <a:pt x="9136" y="18974"/>
                    <a:pt x="9124" y="18974"/>
                  </a:cubicBezTo>
                  <a:cubicBezTo>
                    <a:pt x="9082" y="18974"/>
                    <a:pt x="9097" y="18900"/>
                    <a:pt x="9113" y="18837"/>
                  </a:cubicBezTo>
                  <a:lnTo>
                    <a:pt x="9113" y="18837"/>
                  </a:lnTo>
                  <a:cubicBezTo>
                    <a:pt x="9033" y="18956"/>
                    <a:pt x="9033" y="19076"/>
                    <a:pt x="8914" y="19235"/>
                  </a:cubicBezTo>
                  <a:cubicBezTo>
                    <a:pt x="8877" y="19143"/>
                    <a:pt x="8789" y="19085"/>
                    <a:pt x="8887" y="18871"/>
                  </a:cubicBezTo>
                  <a:lnTo>
                    <a:pt x="8887" y="18871"/>
                  </a:lnTo>
                  <a:lnTo>
                    <a:pt x="8615" y="19414"/>
                  </a:lnTo>
                  <a:cubicBezTo>
                    <a:pt x="8567" y="19430"/>
                    <a:pt x="8397" y="19554"/>
                    <a:pt x="8349" y="19554"/>
                  </a:cubicBezTo>
                  <a:cubicBezTo>
                    <a:pt x="8338" y="19554"/>
                    <a:pt x="8333" y="19548"/>
                    <a:pt x="8337" y="19533"/>
                  </a:cubicBezTo>
                  <a:lnTo>
                    <a:pt x="8337" y="19533"/>
                  </a:lnTo>
                  <a:cubicBezTo>
                    <a:pt x="8078" y="19792"/>
                    <a:pt x="7979" y="20369"/>
                    <a:pt x="7621" y="20707"/>
                  </a:cubicBezTo>
                  <a:cubicBezTo>
                    <a:pt x="7621" y="20747"/>
                    <a:pt x="7601" y="20787"/>
                    <a:pt x="7561" y="20886"/>
                  </a:cubicBezTo>
                  <a:cubicBezTo>
                    <a:pt x="7282" y="21244"/>
                    <a:pt x="6944" y="21483"/>
                    <a:pt x="6745" y="22020"/>
                  </a:cubicBezTo>
                  <a:lnTo>
                    <a:pt x="6427" y="22160"/>
                  </a:lnTo>
                  <a:cubicBezTo>
                    <a:pt x="6363" y="22264"/>
                    <a:pt x="6372" y="22291"/>
                    <a:pt x="6408" y="22291"/>
                  </a:cubicBezTo>
                  <a:cubicBezTo>
                    <a:pt x="6446" y="22291"/>
                    <a:pt x="6512" y="22263"/>
                    <a:pt x="6558" y="22263"/>
                  </a:cubicBezTo>
                  <a:cubicBezTo>
                    <a:pt x="6620" y="22263"/>
                    <a:pt x="6644" y="22314"/>
                    <a:pt x="6506" y="22557"/>
                  </a:cubicBezTo>
                  <a:cubicBezTo>
                    <a:pt x="6413" y="22729"/>
                    <a:pt x="6356" y="22775"/>
                    <a:pt x="6313" y="22775"/>
                  </a:cubicBezTo>
                  <a:cubicBezTo>
                    <a:pt x="6263" y="22775"/>
                    <a:pt x="6231" y="22712"/>
                    <a:pt x="6183" y="22712"/>
                  </a:cubicBezTo>
                  <a:cubicBezTo>
                    <a:pt x="6167" y="22712"/>
                    <a:pt x="6149" y="22719"/>
                    <a:pt x="6128" y="22737"/>
                  </a:cubicBezTo>
                  <a:cubicBezTo>
                    <a:pt x="6069" y="22995"/>
                    <a:pt x="5969" y="23453"/>
                    <a:pt x="5591" y="23731"/>
                  </a:cubicBezTo>
                  <a:cubicBezTo>
                    <a:pt x="5651" y="23592"/>
                    <a:pt x="5731" y="23513"/>
                    <a:pt x="5810" y="23393"/>
                  </a:cubicBezTo>
                  <a:lnTo>
                    <a:pt x="5810" y="23393"/>
                  </a:lnTo>
                  <a:lnTo>
                    <a:pt x="5512" y="23612"/>
                  </a:lnTo>
                  <a:cubicBezTo>
                    <a:pt x="5587" y="23278"/>
                    <a:pt x="5744" y="23072"/>
                    <a:pt x="5673" y="23072"/>
                  </a:cubicBezTo>
                  <a:cubicBezTo>
                    <a:pt x="5651" y="23072"/>
                    <a:pt x="5607" y="23092"/>
                    <a:pt x="5532" y="23134"/>
                  </a:cubicBezTo>
                  <a:cubicBezTo>
                    <a:pt x="5810" y="23393"/>
                    <a:pt x="4795" y="24269"/>
                    <a:pt x="5054" y="24507"/>
                  </a:cubicBezTo>
                  <a:lnTo>
                    <a:pt x="4875" y="24666"/>
                  </a:lnTo>
                  <a:cubicBezTo>
                    <a:pt x="4915" y="24607"/>
                    <a:pt x="4895" y="24587"/>
                    <a:pt x="4935" y="24527"/>
                  </a:cubicBezTo>
                  <a:lnTo>
                    <a:pt x="4935" y="24527"/>
                  </a:lnTo>
                  <a:cubicBezTo>
                    <a:pt x="4537" y="24806"/>
                    <a:pt x="4955" y="24945"/>
                    <a:pt x="4596" y="25403"/>
                  </a:cubicBezTo>
                  <a:cubicBezTo>
                    <a:pt x="4504" y="25495"/>
                    <a:pt x="4421" y="25569"/>
                    <a:pt x="4387" y="25569"/>
                  </a:cubicBezTo>
                  <a:cubicBezTo>
                    <a:pt x="4369" y="25569"/>
                    <a:pt x="4364" y="25549"/>
                    <a:pt x="4378" y="25502"/>
                  </a:cubicBezTo>
                  <a:lnTo>
                    <a:pt x="4378" y="25502"/>
                  </a:lnTo>
                  <a:lnTo>
                    <a:pt x="4199" y="25920"/>
                  </a:lnTo>
                  <a:cubicBezTo>
                    <a:pt x="4172" y="25955"/>
                    <a:pt x="4150" y="25971"/>
                    <a:pt x="4137" y="25971"/>
                  </a:cubicBezTo>
                  <a:cubicBezTo>
                    <a:pt x="4119" y="25971"/>
                    <a:pt x="4116" y="25945"/>
                    <a:pt x="4139" y="25900"/>
                  </a:cubicBezTo>
                  <a:lnTo>
                    <a:pt x="4139" y="25900"/>
                  </a:lnTo>
                  <a:lnTo>
                    <a:pt x="3820" y="26437"/>
                  </a:lnTo>
                  <a:lnTo>
                    <a:pt x="3801" y="26417"/>
                  </a:lnTo>
                  <a:cubicBezTo>
                    <a:pt x="3801" y="26537"/>
                    <a:pt x="3741" y="26756"/>
                    <a:pt x="3721" y="26875"/>
                  </a:cubicBezTo>
                  <a:cubicBezTo>
                    <a:pt x="3693" y="26895"/>
                    <a:pt x="3677" y="26903"/>
                    <a:pt x="3669" y="26903"/>
                  </a:cubicBezTo>
                  <a:cubicBezTo>
                    <a:pt x="3639" y="26903"/>
                    <a:pt x="3718" y="26794"/>
                    <a:pt x="3688" y="26794"/>
                  </a:cubicBezTo>
                  <a:cubicBezTo>
                    <a:pt x="3686" y="26794"/>
                    <a:pt x="3684" y="26794"/>
                    <a:pt x="3681" y="26795"/>
                  </a:cubicBezTo>
                  <a:lnTo>
                    <a:pt x="3522" y="27154"/>
                  </a:lnTo>
                  <a:cubicBezTo>
                    <a:pt x="3508" y="27159"/>
                    <a:pt x="3496" y="27161"/>
                    <a:pt x="3486" y="27161"/>
                  </a:cubicBezTo>
                  <a:cubicBezTo>
                    <a:pt x="3381" y="27161"/>
                    <a:pt x="3476" y="26897"/>
                    <a:pt x="3622" y="26716"/>
                  </a:cubicBezTo>
                  <a:lnTo>
                    <a:pt x="3622" y="26716"/>
                  </a:lnTo>
                  <a:cubicBezTo>
                    <a:pt x="3124" y="26795"/>
                    <a:pt x="3522" y="27014"/>
                    <a:pt x="2925" y="27532"/>
                  </a:cubicBezTo>
                  <a:lnTo>
                    <a:pt x="3084" y="27213"/>
                  </a:lnTo>
                  <a:lnTo>
                    <a:pt x="3084" y="27213"/>
                  </a:lnTo>
                  <a:cubicBezTo>
                    <a:pt x="2786" y="27273"/>
                    <a:pt x="2706" y="27551"/>
                    <a:pt x="2368" y="27810"/>
                  </a:cubicBezTo>
                  <a:cubicBezTo>
                    <a:pt x="2438" y="27782"/>
                    <a:pt x="2763" y="27558"/>
                    <a:pt x="2895" y="27558"/>
                  </a:cubicBezTo>
                  <a:cubicBezTo>
                    <a:pt x="2940" y="27558"/>
                    <a:pt x="2963" y="27584"/>
                    <a:pt x="2945" y="27653"/>
                  </a:cubicBezTo>
                  <a:lnTo>
                    <a:pt x="2945" y="27653"/>
                  </a:lnTo>
                  <a:cubicBezTo>
                    <a:pt x="2980" y="27544"/>
                    <a:pt x="3024" y="27389"/>
                    <a:pt x="3124" y="27372"/>
                  </a:cubicBezTo>
                  <a:lnTo>
                    <a:pt x="3124" y="27372"/>
                  </a:lnTo>
                  <a:cubicBezTo>
                    <a:pt x="3164" y="27551"/>
                    <a:pt x="3064" y="27591"/>
                    <a:pt x="2925" y="27711"/>
                  </a:cubicBezTo>
                  <a:cubicBezTo>
                    <a:pt x="2846" y="27790"/>
                    <a:pt x="2746" y="27910"/>
                    <a:pt x="2686" y="28128"/>
                  </a:cubicBezTo>
                  <a:cubicBezTo>
                    <a:pt x="2672" y="28121"/>
                    <a:pt x="2658" y="28118"/>
                    <a:pt x="2644" y="28118"/>
                  </a:cubicBezTo>
                  <a:cubicBezTo>
                    <a:pt x="2547" y="28118"/>
                    <a:pt x="2470" y="28294"/>
                    <a:pt x="2348" y="28487"/>
                  </a:cubicBezTo>
                  <a:lnTo>
                    <a:pt x="2209" y="28387"/>
                  </a:lnTo>
                  <a:cubicBezTo>
                    <a:pt x="2090" y="28646"/>
                    <a:pt x="2169" y="28686"/>
                    <a:pt x="2149" y="28865"/>
                  </a:cubicBezTo>
                  <a:cubicBezTo>
                    <a:pt x="1977" y="29089"/>
                    <a:pt x="1849" y="29104"/>
                    <a:pt x="1728" y="29104"/>
                  </a:cubicBezTo>
                  <a:cubicBezTo>
                    <a:pt x="1709" y="29104"/>
                    <a:pt x="1690" y="29103"/>
                    <a:pt x="1672" y="29103"/>
                  </a:cubicBezTo>
                  <a:cubicBezTo>
                    <a:pt x="1581" y="29230"/>
                    <a:pt x="1580" y="29263"/>
                    <a:pt x="1614" y="29263"/>
                  </a:cubicBezTo>
                  <a:cubicBezTo>
                    <a:pt x="1652" y="29263"/>
                    <a:pt x="1733" y="29222"/>
                    <a:pt x="1781" y="29222"/>
                  </a:cubicBezTo>
                  <a:cubicBezTo>
                    <a:pt x="1832" y="29222"/>
                    <a:pt x="1846" y="29269"/>
                    <a:pt x="1731" y="29461"/>
                  </a:cubicBezTo>
                  <a:cubicBezTo>
                    <a:pt x="1433" y="29780"/>
                    <a:pt x="1333" y="30078"/>
                    <a:pt x="1134" y="30556"/>
                  </a:cubicBezTo>
                  <a:cubicBezTo>
                    <a:pt x="1077" y="30613"/>
                    <a:pt x="1046" y="30634"/>
                    <a:pt x="1029" y="30634"/>
                  </a:cubicBezTo>
                  <a:cubicBezTo>
                    <a:pt x="987" y="30634"/>
                    <a:pt x="1034" y="30508"/>
                    <a:pt x="996" y="30508"/>
                  </a:cubicBezTo>
                  <a:cubicBezTo>
                    <a:pt x="991" y="30508"/>
                    <a:pt x="984" y="30511"/>
                    <a:pt x="975" y="30516"/>
                  </a:cubicBezTo>
                  <a:lnTo>
                    <a:pt x="936" y="30814"/>
                  </a:lnTo>
                  <a:cubicBezTo>
                    <a:pt x="920" y="30838"/>
                    <a:pt x="907" y="30846"/>
                    <a:pt x="898" y="30846"/>
                  </a:cubicBezTo>
                  <a:cubicBezTo>
                    <a:pt x="883" y="30846"/>
                    <a:pt x="876" y="30827"/>
                    <a:pt x="876" y="30814"/>
                  </a:cubicBezTo>
                  <a:lnTo>
                    <a:pt x="876" y="30814"/>
                  </a:lnTo>
                  <a:cubicBezTo>
                    <a:pt x="796" y="31033"/>
                    <a:pt x="995" y="30914"/>
                    <a:pt x="836" y="31232"/>
                  </a:cubicBezTo>
                  <a:cubicBezTo>
                    <a:pt x="936" y="31411"/>
                    <a:pt x="219" y="31690"/>
                    <a:pt x="160" y="32187"/>
                  </a:cubicBezTo>
                  <a:lnTo>
                    <a:pt x="140" y="32187"/>
                  </a:lnTo>
                  <a:lnTo>
                    <a:pt x="359" y="32844"/>
                  </a:lnTo>
                  <a:cubicBezTo>
                    <a:pt x="398" y="32884"/>
                    <a:pt x="359" y="32904"/>
                    <a:pt x="339" y="32923"/>
                  </a:cubicBezTo>
                  <a:lnTo>
                    <a:pt x="319" y="32923"/>
                  </a:lnTo>
                  <a:lnTo>
                    <a:pt x="80" y="32147"/>
                  </a:lnTo>
                  <a:cubicBezTo>
                    <a:pt x="60" y="32108"/>
                    <a:pt x="60" y="32068"/>
                    <a:pt x="20" y="32068"/>
                  </a:cubicBezTo>
                  <a:cubicBezTo>
                    <a:pt x="20" y="32088"/>
                    <a:pt x="0" y="32108"/>
                    <a:pt x="20" y="32108"/>
                  </a:cubicBezTo>
                  <a:lnTo>
                    <a:pt x="319" y="32983"/>
                  </a:lnTo>
                  <a:cubicBezTo>
                    <a:pt x="836" y="33043"/>
                    <a:pt x="936" y="33102"/>
                    <a:pt x="1493" y="33102"/>
                  </a:cubicBezTo>
                  <a:lnTo>
                    <a:pt x="1711" y="33222"/>
                  </a:lnTo>
                  <a:lnTo>
                    <a:pt x="1950" y="33023"/>
                  </a:lnTo>
                  <a:lnTo>
                    <a:pt x="1950" y="33023"/>
                  </a:lnTo>
                  <a:cubicBezTo>
                    <a:pt x="1905" y="33057"/>
                    <a:pt x="1873" y="33071"/>
                    <a:pt x="1851" y="33071"/>
                  </a:cubicBezTo>
                  <a:cubicBezTo>
                    <a:pt x="1794" y="33071"/>
                    <a:pt x="1802" y="32978"/>
                    <a:pt x="1831" y="32864"/>
                  </a:cubicBezTo>
                  <a:cubicBezTo>
                    <a:pt x="1871" y="32685"/>
                    <a:pt x="1970" y="32466"/>
                    <a:pt x="2030" y="32287"/>
                  </a:cubicBezTo>
                  <a:cubicBezTo>
                    <a:pt x="2010" y="32287"/>
                    <a:pt x="1990" y="32287"/>
                    <a:pt x="1970" y="32307"/>
                  </a:cubicBezTo>
                  <a:cubicBezTo>
                    <a:pt x="1990" y="32267"/>
                    <a:pt x="2030" y="32227"/>
                    <a:pt x="2050" y="32207"/>
                  </a:cubicBezTo>
                  <a:lnTo>
                    <a:pt x="2050" y="32207"/>
                  </a:lnTo>
                  <a:cubicBezTo>
                    <a:pt x="2030" y="32227"/>
                    <a:pt x="2030" y="32247"/>
                    <a:pt x="2030" y="32287"/>
                  </a:cubicBezTo>
                  <a:cubicBezTo>
                    <a:pt x="2050" y="32267"/>
                    <a:pt x="2070" y="32267"/>
                    <a:pt x="2090" y="32247"/>
                  </a:cubicBezTo>
                  <a:lnTo>
                    <a:pt x="2090" y="32247"/>
                  </a:lnTo>
                  <a:cubicBezTo>
                    <a:pt x="2090" y="32426"/>
                    <a:pt x="2050" y="32645"/>
                    <a:pt x="2149" y="32685"/>
                  </a:cubicBezTo>
                  <a:cubicBezTo>
                    <a:pt x="2169" y="32645"/>
                    <a:pt x="2209" y="32545"/>
                    <a:pt x="2269" y="32466"/>
                  </a:cubicBezTo>
                  <a:lnTo>
                    <a:pt x="2269" y="32466"/>
                  </a:lnTo>
                  <a:cubicBezTo>
                    <a:pt x="2249" y="32525"/>
                    <a:pt x="2249" y="32565"/>
                    <a:pt x="2288" y="32565"/>
                  </a:cubicBezTo>
                  <a:cubicBezTo>
                    <a:pt x="2308" y="32545"/>
                    <a:pt x="2328" y="32446"/>
                    <a:pt x="2348" y="32366"/>
                  </a:cubicBezTo>
                  <a:lnTo>
                    <a:pt x="2567" y="32366"/>
                  </a:lnTo>
                  <a:lnTo>
                    <a:pt x="2527" y="32307"/>
                  </a:lnTo>
                  <a:lnTo>
                    <a:pt x="3064" y="31809"/>
                  </a:lnTo>
                  <a:cubicBezTo>
                    <a:pt x="3224" y="31272"/>
                    <a:pt x="3283" y="30755"/>
                    <a:pt x="3721" y="30058"/>
                  </a:cubicBezTo>
                  <a:lnTo>
                    <a:pt x="3721" y="30058"/>
                  </a:lnTo>
                  <a:cubicBezTo>
                    <a:pt x="3701" y="30297"/>
                    <a:pt x="3880" y="30237"/>
                    <a:pt x="4000" y="30337"/>
                  </a:cubicBezTo>
                  <a:cubicBezTo>
                    <a:pt x="3727" y="30415"/>
                    <a:pt x="3664" y="30874"/>
                    <a:pt x="3400" y="31173"/>
                  </a:cubicBezTo>
                  <a:lnTo>
                    <a:pt x="3400" y="31173"/>
                  </a:lnTo>
                  <a:cubicBezTo>
                    <a:pt x="3450" y="31120"/>
                    <a:pt x="3485" y="31101"/>
                    <a:pt x="3509" y="31101"/>
                  </a:cubicBezTo>
                  <a:cubicBezTo>
                    <a:pt x="3545" y="31101"/>
                    <a:pt x="3553" y="31147"/>
                    <a:pt x="3542" y="31192"/>
                  </a:cubicBezTo>
                  <a:lnTo>
                    <a:pt x="3880" y="30496"/>
                  </a:lnTo>
                  <a:cubicBezTo>
                    <a:pt x="3899" y="30511"/>
                    <a:pt x="3917" y="30518"/>
                    <a:pt x="3935" y="30518"/>
                  </a:cubicBezTo>
                  <a:cubicBezTo>
                    <a:pt x="4013" y="30518"/>
                    <a:pt x="4093" y="30394"/>
                    <a:pt x="4238" y="30297"/>
                  </a:cubicBezTo>
                  <a:cubicBezTo>
                    <a:pt x="3920" y="30257"/>
                    <a:pt x="4437" y="29740"/>
                    <a:pt x="4557" y="29461"/>
                  </a:cubicBezTo>
                  <a:lnTo>
                    <a:pt x="4557" y="29461"/>
                  </a:lnTo>
                  <a:cubicBezTo>
                    <a:pt x="4636" y="29501"/>
                    <a:pt x="4676" y="29601"/>
                    <a:pt x="4417" y="29899"/>
                  </a:cubicBezTo>
                  <a:cubicBezTo>
                    <a:pt x="4835" y="29680"/>
                    <a:pt x="4497" y="29282"/>
                    <a:pt x="4875" y="29064"/>
                  </a:cubicBezTo>
                  <a:lnTo>
                    <a:pt x="4875" y="29064"/>
                  </a:lnTo>
                  <a:cubicBezTo>
                    <a:pt x="4835" y="29123"/>
                    <a:pt x="4795" y="29163"/>
                    <a:pt x="4795" y="29223"/>
                  </a:cubicBezTo>
                  <a:cubicBezTo>
                    <a:pt x="4863" y="29037"/>
                    <a:pt x="5132" y="28735"/>
                    <a:pt x="5211" y="28735"/>
                  </a:cubicBezTo>
                  <a:cubicBezTo>
                    <a:pt x="5225" y="28735"/>
                    <a:pt x="5233" y="28744"/>
                    <a:pt x="5233" y="28765"/>
                  </a:cubicBezTo>
                  <a:lnTo>
                    <a:pt x="5173" y="28845"/>
                  </a:lnTo>
                  <a:cubicBezTo>
                    <a:pt x="5571" y="28387"/>
                    <a:pt x="6308" y="27372"/>
                    <a:pt x="6188" y="27173"/>
                  </a:cubicBezTo>
                  <a:lnTo>
                    <a:pt x="6188" y="27173"/>
                  </a:lnTo>
                  <a:cubicBezTo>
                    <a:pt x="6208" y="27193"/>
                    <a:pt x="6347" y="27392"/>
                    <a:pt x="6367" y="27452"/>
                  </a:cubicBezTo>
                  <a:lnTo>
                    <a:pt x="6407" y="26537"/>
                  </a:lnTo>
                  <a:cubicBezTo>
                    <a:pt x="6487" y="26457"/>
                    <a:pt x="6546" y="26358"/>
                    <a:pt x="6626" y="26278"/>
                  </a:cubicBezTo>
                  <a:cubicBezTo>
                    <a:pt x="6825" y="26378"/>
                    <a:pt x="7044" y="26457"/>
                    <a:pt x="6885" y="26795"/>
                  </a:cubicBezTo>
                  <a:cubicBezTo>
                    <a:pt x="7004" y="26696"/>
                    <a:pt x="7143" y="26577"/>
                    <a:pt x="7282" y="26278"/>
                  </a:cubicBezTo>
                  <a:lnTo>
                    <a:pt x="7282" y="26278"/>
                  </a:lnTo>
                  <a:cubicBezTo>
                    <a:pt x="7251" y="26297"/>
                    <a:pt x="7200" y="26306"/>
                    <a:pt x="7149" y="26306"/>
                  </a:cubicBezTo>
                  <a:cubicBezTo>
                    <a:pt x="7039" y="26306"/>
                    <a:pt x="6924" y="26266"/>
                    <a:pt x="6964" y="26198"/>
                  </a:cubicBezTo>
                  <a:cubicBezTo>
                    <a:pt x="7355" y="26042"/>
                    <a:pt x="7228" y="26059"/>
                    <a:pt x="7619" y="25814"/>
                  </a:cubicBezTo>
                  <a:lnTo>
                    <a:pt x="7619" y="25814"/>
                  </a:lnTo>
                  <a:cubicBezTo>
                    <a:pt x="7610" y="25818"/>
                    <a:pt x="7602" y="25819"/>
                    <a:pt x="7594" y="25819"/>
                  </a:cubicBezTo>
                  <a:cubicBezTo>
                    <a:pt x="7490" y="25819"/>
                    <a:pt x="7403" y="25558"/>
                    <a:pt x="7541" y="25403"/>
                  </a:cubicBezTo>
                  <a:lnTo>
                    <a:pt x="7541" y="25403"/>
                  </a:lnTo>
                  <a:cubicBezTo>
                    <a:pt x="7561" y="25461"/>
                    <a:pt x="7771" y="25577"/>
                    <a:pt x="7761" y="25656"/>
                  </a:cubicBezTo>
                  <a:lnTo>
                    <a:pt x="7761" y="25656"/>
                  </a:lnTo>
                  <a:lnTo>
                    <a:pt x="7875" y="25048"/>
                  </a:lnTo>
                  <a:lnTo>
                    <a:pt x="7875" y="25048"/>
                  </a:lnTo>
                  <a:cubicBezTo>
                    <a:pt x="7868" y="25130"/>
                    <a:pt x="7960" y="25171"/>
                    <a:pt x="8067" y="25171"/>
                  </a:cubicBezTo>
                  <a:cubicBezTo>
                    <a:pt x="8117" y="25171"/>
                    <a:pt x="8170" y="25162"/>
                    <a:pt x="8218" y="25144"/>
                  </a:cubicBezTo>
                  <a:lnTo>
                    <a:pt x="8218" y="25144"/>
                  </a:lnTo>
                  <a:cubicBezTo>
                    <a:pt x="8216" y="25144"/>
                    <a:pt x="8214" y="25145"/>
                    <a:pt x="8213" y="25145"/>
                  </a:cubicBezTo>
                  <a:cubicBezTo>
                    <a:pt x="8156" y="25145"/>
                    <a:pt x="8537" y="24743"/>
                    <a:pt x="8596" y="24607"/>
                  </a:cubicBezTo>
                  <a:lnTo>
                    <a:pt x="8596" y="24607"/>
                  </a:lnTo>
                  <a:lnTo>
                    <a:pt x="8397" y="24766"/>
                  </a:lnTo>
                  <a:cubicBezTo>
                    <a:pt x="8834" y="24269"/>
                    <a:pt x="8476" y="23990"/>
                    <a:pt x="8874" y="23493"/>
                  </a:cubicBezTo>
                  <a:cubicBezTo>
                    <a:pt x="8874" y="23564"/>
                    <a:pt x="8965" y="23726"/>
                    <a:pt x="9105" y="23726"/>
                  </a:cubicBezTo>
                  <a:cubicBezTo>
                    <a:pt x="9160" y="23726"/>
                    <a:pt x="9224" y="23700"/>
                    <a:pt x="9292" y="23632"/>
                  </a:cubicBezTo>
                  <a:cubicBezTo>
                    <a:pt x="9272" y="23532"/>
                    <a:pt x="9232" y="23254"/>
                    <a:pt x="9232" y="22936"/>
                  </a:cubicBezTo>
                  <a:cubicBezTo>
                    <a:pt x="9391" y="22756"/>
                    <a:pt x="9551" y="22557"/>
                    <a:pt x="9690" y="22359"/>
                  </a:cubicBezTo>
                  <a:lnTo>
                    <a:pt x="9690" y="22359"/>
                  </a:lnTo>
                  <a:cubicBezTo>
                    <a:pt x="9650" y="22737"/>
                    <a:pt x="9590" y="23134"/>
                    <a:pt x="9531" y="23393"/>
                  </a:cubicBezTo>
                  <a:cubicBezTo>
                    <a:pt x="9730" y="23254"/>
                    <a:pt x="9650" y="23413"/>
                    <a:pt x="9869" y="23115"/>
                  </a:cubicBezTo>
                  <a:cubicBezTo>
                    <a:pt x="9881" y="23109"/>
                    <a:pt x="9892" y="23107"/>
                    <a:pt x="9900" y="23107"/>
                  </a:cubicBezTo>
                  <a:cubicBezTo>
                    <a:pt x="9980" y="23107"/>
                    <a:pt x="9844" y="23360"/>
                    <a:pt x="9789" y="23433"/>
                  </a:cubicBezTo>
                  <a:lnTo>
                    <a:pt x="10346" y="22796"/>
                  </a:lnTo>
                  <a:cubicBezTo>
                    <a:pt x="10187" y="22717"/>
                    <a:pt x="10625" y="22160"/>
                    <a:pt x="10486" y="22100"/>
                  </a:cubicBezTo>
                  <a:lnTo>
                    <a:pt x="10486" y="22100"/>
                  </a:lnTo>
                  <a:lnTo>
                    <a:pt x="10048" y="22955"/>
                  </a:lnTo>
                  <a:cubicBezTo>
                    <a:pt x="9889" y="22876"/>
                    <a:pt x="9988" y="22219"/>
                    <a:pt x="10386" y="21762"/>
                  </a:cubicBezTo>
                  <a:cubicBezTo>
                    <a:pt x="10402" y="21754"/>
                    <a:pt x="10417" y="21750"/>
                    <a:pt x="10430" y="21750"/>
                  </a:cubicBezTo>
                  <a:cubicBezTo>
                    <a:pt x="10550" y="21750"/>
                    <a:pt x="10571" y="22042"/>
                    <a:pt x="10625" y="22060"/>
                  </a:cubicBezTo>
                  <a:cubicBezTo>
                    <a:pt x="10625" y="21961"/>
                    <a:pt x="10884" y="21543"/>
                    <a:pt x="10963" y="21523"/>
                  </a:cubicBezTo>
                  <a:lnTo>
                    <a:pt x="10963" y="21523"/>
                  </a:lnTo>
                  <a:lnTo>
                    <a:pt x="10864" y="21782"/>
                  </a:lnTo>
                  <a:cubicBezTo>
                    <a:pt x="11142" y="21563"/>
                    <a:pt x="11043" y="21205"/>
                    <a:pt x="11421" y="21006"/>
                  </a:cubicBezTo>
                  <a:cubicBezTo>
                    <a:pt x="11520" y="20886"/>
                    <a:pt x="11859" y="20807"/>
                    <a:pt x="11799" y="20727"/>
                  </a:cubicBezTo>
                  <a:lnTo>
                    <a:pt x="11799" y="20727"/>
                  </a:lnTo>
                  <a:cubicBezTo>
                    <a:pt x="11775" y="20732"/>
                    <a:pt x="11750" y="20735"/>
                    <a:pt x="11724" y="20735"/>
                  </a:cubicBezTo>
                  <a:cubicBezTo>
                    <a:pt x="11552" y="20735"/>
                    <a:pt x="11335" y="20629"/>
                    <a:pt x="11162" y="20508"/>
                  </a:cubicBezTo>
                  <a:cubicBezTo>
                    <a:pt x="11262" y="20369"/>
                    <a:pt x="11361" y="20250"/>
                    <a:pt x="11461" y="20130"/>
                  </a:cubicBezTo>
                  <a:lnTo>
                    <a:pt x="11520" y="20190"/>
                  </a:lnTo>
                  <a:lnTo>
                    <a:pt x="11560" y="20110"/>
                  </a:lnTo>
                  <a:lnTo>
                    <a:pt x="11520" y="20070"/>
                  </a:lnTo>
                  <a:cubicBezTo>
                    <a:pt x="11620" y="19951"/>
                    <a:pt x="11719" y="19812"/>
                    <a:pt x="11819" y="19692"/>
                  </a:cubicBezTo>
                  <a:cubicBezTo>
                    <a:pt x="11950" y="19730"/>
                    <a:pt x="11852" y="20136"/>
                    <a:pt x="12005" y="20136"/>
                  </a:cubicBezTo>
                  <a:cubicBezTo>
                    <a:pt x="12015" y="20136"/>
                    <a:pt x="12025" y="20134"/>
                    <a:pt x="12038" y="20130"/>
                  </a:cubicBezTo>
                  <a:cubicBezTo>
                    <a:pt x="12018" y="20090"/>
                    <a:pt x="12038" y="19951"/>
                    <a:pt x="12058" y="19891"/>
                  </a:cubicBezTo>
                  <a:cubicBezTo>
                    <a:pt x="12079" y="19879"/>
                    <a:pt x="12096" y="19874"/>
                    <a:pt x="12110" y="19874"/>
                  </a:cubicBezTo>
                  <a:cubicBezTo>
                    <a:pt x="12150" y="19874"/>
                    <a:pt x="12164" y="19911"/>
                    <a:pt x="12193" y="19911"/>
                  </a:cubicBezTo>
                  <a:cubicBezTo>
                    <a:pt x="12219" y="19911"/>
                    <a:pt x="12257" y="19882"/>
                    <a:pt x="12336" y="19772"/>
                  </a:cubicBezTo>
                  <a:cubicBezTo>
                    <a:pt x="12249" y="19657"/>
                    <a:pt x="12509" y="19447"/>
                    <a:pt x="12482" y="19447"/>
                  </a:cubicBezTo>
                  <a:cubicBezTo>
                    <a:pt x="12473" y="19447"/>
                    <a:pt x="12422" y="19477"/>
                    <a:pt x="12296" y="19553"/>
                  </a:cubicBezTo>
                  <a:cubicBezTo>
                    <a:pt x="12455" y="19295"/>
                    <a:pt x="12535" y="19334"/>
                    <a:pt x="12754" y="19036"/>
                  </a:cubicBezTo>
                  <a:lnTo>
                    <a:pt x="12754" y="19036"/>
                  </a:lnTo>
                  <a:cubicBezTo>
                    <a:pt x="12750" y="19037"/>
                    <a:pt x="12746" y="19037"/>
                    <a:pt x="12743" y="19037"/>
                  </a:cubicBezTo>
                  <a:cubicBezTo>
                    <a:pt x="12654" y="19037"/>
                    <a:pt x="12656" y="18808"/>
                    <a:pt x="12694" y="18578"/>
                  </a:cubicBezTo>
                  <a:cubicBezTo>
                    <a:pt x="12774" y="18479"/>
                    <a:pt x="12873" y="18379"/>
                    <a:pt x="12953" y="18280"/>
                  </a:cubicBezTo>
                  <a:cubicBezTo>
                    <a:pt x="12953" y="18280"/>
                    <a:pt x="12973" y="18260"/>
                    <a:pt x="12973" y="18260"/>
                  </a:cubicBezTo>
                  <a:cubicBezTo>
                    <a:pt x="13391" y="17782"/>
                    <a:pt x="13669" y="17564"/>
                    <a:pt x="14047" y="17086"/>
                  </a:cubicBezTo>
                  <a:cubicBezTo>
                    <a:pt x="14105" y="17072"/>
                    <a:pt x="14235" y="16974"/>
                    <a:pt x="14296" y="16974"/>
                  </a:cubicBezTo>
                  <a:cubicBezTo>
                    <a:pt x="14319" y="16974"/>
                    <a:pt x="14331" y="16988"/>
                    <a:pt x="14326" y="17026"/>
                  </a:cubicBezTo>
                  <a:cubicBezTo>
                    <a:pt x="14346" y="16947"/>
                    <a:pt x="14346" y="16847"/>
                    <a:pt x="14465" y="16688"/>
                  </a:cubicBezTo>
                  <a:cubicBezTo>
                    <a:pt x="14516" y="16661"/>
                    <a:pt x="14546" y="16650"/>
                    <a:pt x="14561" y="16650"/>
                  </a:cubicBezTo>
                  <a:cubicBezTo>
                    <a:pt x="14641" y="16650"/>
                    <a:pt x="14348" y="16940"/>
                    <a:pt x="14480" y="16940"/>
                  </a:cubicBezTo>
                  <a:cubicBezTo>
                    <a:pt x="14495" y="16940"/>
                    <a:pt x="14516" y="16936"/>
                    <a:pt x="14545" y="16927"/>
                  </a:cubicBezTo>
                  <a:cubicBezTo>
                    <a:pt x="14485" y="16847"/>
                    <a:pt x="14724" y="16469"/>
                    <a:pt x="14843" y="16230"/>
                  </a:cubicBezTo>
                  <a:cubicBezTo>
                    <a:pt x="14836" y="16229"/>
                    <a:pt x="14829" y="16228"/>
                    <a:pt x="14822" y="16228"/>
                  </a:cubicBezTo>
                  <a:cubicBezTo>
                    <a:pt x="14647" y="16228"/>
                    <a:pt x="14441" y="16697"/>
                    <a:pt x="14326" y="16927"/>
                  </a:cubicBezTo>
                  <a:cubicBezTo>
                    <a:pt x="14266" y="16887"/>
                    <a:pt x="14246" y="16788"/>
                    <a:pt x="14246" y="16668"/>
                  </a:cubicBezTo>
                  <a:cubicBezTo>
                    <a:pt x="14644" y="16171"/>
                    <a:pt x="15042" y="15673"/>
                    <a:pt x="15440" y="15176"/>
                  </a:cubicBezTo>
                  <a:cubicBezTo>
                    <a:pt x="15758" y="14897"/>
                    <a:pt x="16415" y="13982"/>
                    <a:pt x="16912" y="13564"/>
                  </a:cubicBezTo>
                  <a:cubicBezTo>
                    <a:pt x="16952" y="13465"/>
                    <a:pt x="17012" y="13346"/>
                    <a:pt x="16992" y="13286"/>
                  </a:cubicBezTo>
                  <a:cubicBezTo>
                    <a:pt x="17390" y="12808"/>
                    <a:pt x="17768" y="12351"/>
                    <a:pt x="18166" y="11873"/>
                  </a:cubicBezTo>
                  <a:cubicBezTo>
                    <a:pt x="18305" y="11714"/>
                    <a:pt x="18444" y="11555"/>
                    <a:pt x="18564" y="11396"/>
                  </a:cubicBezTo>
                  <a:cubicBezTo>
                    <a:pt x="18584" y="11416"/>
                    <a:pt x="18584" y="11436"/>
                    <a:pt x="18623" y="11436"/>
                  </a:cubicBezTo>
                  <a:lnTo>
                    <a:pt x="18782" y="11137"/>
                  </a:lnTo>
                  <a:cubicBezTo>
                    <a:pt x="18782" y="11137"/>
                    <a:pt x="18782" y="11137"/>
                    <a:pt x="18802" y="11117"/>
                  </a:cubicBezTo>
                  <a:lnTo>
                    <a:pt x="18802" y="11117"/>
                  </a:lnTo>
                  <a:cubicBezTo>
                    <a:pt x="18818" y="11148"/>
                    <a:pt x="18797" y="11215"/>
                    <a:pt x="18825" y="11215"/>
                  </a:cubicBezTo>
                  <a:cubicBezTo>
                    <a:pt x="18833" y="11215"/>
                    <a:pt x="18844" y="11210"/>
                    <a:pt x="18862" y="11197"/>
                  </a:cubicBezTo>
                  <a:cubicBezTo>
                    <a:pt x="18842" y="11177"/>
                    <a:pt x="18842" y="11117"/>
                    <a:pt x="18862" y="11038"/>
                  </a:cubicBezTo>
                  <a:cubicBezTo>
                    <a:pt x="18981" y="10918"/>
                    <a:pt x="19081" y="10779"/>
                    <a:pt x="19180" y="10660"/>
                  </a:cubicBezTo>
                  <a:cubicBezTo>
                    <a:pt x="19200" y="10640"/>
                    <a:pt x="19220" y="10640"/>
                    <a:pt x="19220" y="10640"/>
                  </a:cubicBezTo>
                  <a:cubicBezTo>
                    <a:pt x="19240" y="10620"/>
                    <a:pt x="19240" y="10600"/>
                    <a:pt x="19240" y="10600"/>
                  </a:cubicBezTo>
                  <a:cubicBezTo>
                    <a:pt x="19320" y="10500"/>
                    <a:pt x="19419" y="10381"/>
                    <a:pt x="19499" y="10282"/>
                  </a:cubicBezTo>
                  <a:cubicBezTo>
                    <a:pt x="19519" y="10282"/>
                    <a:pt x="19539" y="10262"/>
                    <a:pt x="19558" y="10242"/>
                  </a:cubicBezTo>
                  <a:cubicBezTo>
                    <a:pt x="19578" y="10202"/>
                    <a:pt x="19618" y="10182"/>
                    <a:pt x="19638" y="10142"/>
                  </a:cubicBezTo>
                  <a:cubicBezTo>
                    <a:pt x="22324" y="6959"/>
                    <a:pt x="24731" y="4293"/>
                    <a:pt x="26323" y="2840"/>
                  </a:cubicBezTo>
                  <a:cubicBezTo>
                    <a:pt x="26338" y="2846"/>
                    <a:pt x="26350" y="2849"/>
                    <a:pt x="26360" y="2849"/>
                  </a:cubicBezTo>
                  <a:cubicBezTo>
                    <a:pt x="26417" y="2849"/>
                    <a:pt x="26420" y="2778"/>
                    <a:pt x="26407" y="2778"/>
                  </a:cubicBezTo>
                  <a:cubicBezTo>
                    <a:pt x="26406" y="2778"/>
                    <a:pt x="26404" y="2779"/>
                    <a:pt x="26403" y="2781"/>
                  </a:cubicBezTo>
                  <a:cubicBezTo>
                    <a:pt x="26562" y="2621"/>
                    <a:pt x="26741" y="2482"/>
                    <a:pt x="26880" y="2363"/>
                  </a:cubicBezTo>
                  <a:lnTo>
                    <a:pt x="26761" y="2243"/>
                  </a:lnTo>
                  <a:cubicBezTo>
                    <a:pt x="26761" y="2243"/>
                    <a:pt x="26482" y="2064"/>
                    <a:pt x="26144" y="1786"/>
                  </a:cubicBezTo>
                  <a:cubicBezTo>
                    <a:pt x="26124" y="1607"/>
                    <a:pt x="26084" y="1428"/>
                    <a:pt x="26184" y="1368"/>
                  </a:cubicBezTo>
                  <a:cubicBezTo>
                    <a:pt x="26045" y="1328"/>
                    <a:pt x="25925" y="1209"/>
                    <a:pt x="25786" y="950"/>
                  </a:cubicBezTo>
                  <a:cubicBezTo>
                    <a:pt x="25667" y="711"/>
                    <a:pt x="25527" y="333"/>
                    <a:pt x="25368" y="15"/>
                  </a:cubicBezTo>
                  <a:cubicBezTo>
                    <a:pt x="25348" y="5"/>
                    <a:pt x="25333" y="0"/>
                    <a:pt x="253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2683071" y="3068048"/>
              <a:ext cx="1234106" cy="1536883"/>
            </a:xfrm>
            <a:custGeom>
              <a:avLst/>
              <a:gdLst/>
              <a:ahLst/>
              <a:cxnLst/>
              <a:rect l="l" t="t" r="r" b="b"/>
              <a:pathLst>
                <a:path w="26245" h="32684" extrusionOk="0">
                  <a:moveTo>
                    <a:pt x="25587" y="2110"/>
                  </a:moveTo>
                  <a:lnTo>
                    <a:pt x="25289" y="2627"/>
                  </a:lnTo>
                  <a:cubicBezTo>
                    <a:pt x="25275" y="2634"/>
                    <a:pt x="25263" y="2638"/>
                    <a:pt x="25254" y="2638"/>
                  </a:cubicBezTo>
                  <a:cubicBezTo>
                    <a:pt x="25209" y="2638"/>
                    <a:pt x="25209" y="2566"/>
                    <a:pt x="25209" y="2468"/>
                  </a:cubicBezTo>
                  <a:cubicBezTo>
                    <a:pt x="25209" y="2508"/>
                    <a:pt x="25190" y="2548"/>
                    <a:pt x="25170" y="2568"/>
                  </a:cubicBezTo>
                  <a:cubicBezTo>
                    <a:pt x="25132" y="2605"/>
                    <a:pt x="25102" y="2619"/>
                    <a:pt x="25080" y="2619"/>
                  </a:cubicBezTo>
                  <a:cubicBezTo>
                    <a:pt x="25068" y="2619"/>
                    <a:pt x="25058" y="2615"/>
                    <a:pt x="25050" y="2607"/>
                  </a:cubicBezTo>
                  <a:cubicBezTo>
                    <a:pt x="25110" y="2528"/>
                    <a:pt x="25150" y="2468"/>
                    <a:pt x="25209" y="2388"/>
                  </a:cubicBezTo>
                  <a:cubicBezTo>
                    <a:pt x="25209" y="2428"/>
                    <a:pt x="25209" y="2448"/>
                    <a:pt x="25209" y="2468"/>
                  </a:cubicBezTo>
                  <a:cubicBezTo>
                    <a:pt x="25229" y="2428"/>
                    <a:pt x="25229" y="2388"/>
                    <a:pt x="25249" y="2349"/>
                  </a:cubicBezTo>
                  <a:cubicBezTo>
                    <a:pt x="25269" y="2309"/>
                    <a:pt x="25309" y="2269"/>
                    <a:pt x="25329" y="2249"/>
                  </a:cubicBezTo>
                  <a:cubicBezTo>
                    <a:pt x="25428" y="2190"/>
                    <a:pt x="25528" y="2150"/>
                    <a:pt x="25587" y="2110"/>
                  </a:cubicBezTo>
                  <a:close/>
                  <a:moveTo>
                    <a:pt x="20872" y="7820"/>
                  </a:moveTo>
                  <a:lnTo>
                    <a:pt x="20832" y="8218"/>
                  </a:lnTo>
                  <a:cubicBezTo>
                    <a:pt x="20812" y="8158"/>
                    <a:pt x="20733" y="8119"/>
                    <a:pt x="20653" y="8079"/>
                  </a:cubicBezTo>
                  <a:cubicBezTo>
                    <a:pt x="20713" y="7979"/>
                    <a:pt x="20792" y="7900"/>
                    <a:pt x="20872" y="7820"/>
                  </a:cubicBezTo>
                  <a:close/>
                  <a:moveTo>
                    <a:pt x="14784" y="11143"/>
                  </a:moveTo>
                  <a:lnTo>
                    <a:pt x="14784" y="11143"/>
                  </a:lnTo>
                  <a:cubicBezTo>
                    <a:pt x="14776" y="11155"/>
                    <a:pt x="14770" y="11167"/>
                    <a:pt x="14766" y="11177"/>
                  </a:cubicBezTo>
                  <a:lnTo>
                    <a:pt x="14766" y="11177"/>
                  </a:lnTo>
                  <a:cubicBezTo>
                    <a:pt x="14772" y="11166"/>
                    <a:pt x="14778" y="11154"/>
                    <a:pt x="14784" y="11143"/>
                  </a:cubicBezTo>
                  <a:close/>
                  <a:moveTo>
                    <a:pt x="18047" y="11322"/>
                  </a:moveTo>
                  <a:cubicBezTo>
                    <a:pt x="18047" y="11600"/>
                    <a:pt x="18027" y="11879"/>
                    <a:pt x="17888" y="12138"/>
                  </a:cubicBezTo>
                  <a:lnTo>
                    <a:pt x="17768" y="12158"/>
                  </a:lnTo>
                  <a:lnTo>
                    <a:pt x="17569" y="12555"/>
                  </a:lnTo>
                  <a:cubicBezTo>
                    <a:pt x="17569" y="12416"/>
                    <a:pt x="17569" y="12158"/>
                    <a:pt x="17609" y="11899"/>
                  </a:cubicBezTo>
                  <a:cubicBezTo>
                    <a:pt x="17748" y="11700"/>
                    <a:pt x="17908" y="11521"/>
                    <a:pt x="18047" y="11322"/>
                  </a:cubicBezTo>
                  <a:close/>
                  <a:moveTo>
                    <a:pt x="16157" y="13729"/>
                  </a:moveTo>
                  <a:cubicBezTo>
                    <a:pt x="16276" y="13809"/>
                    <a:pt x="16376" y="13928"/>
                    <a:pt x="16376" y="14008"/>
                  </a:cubicBezTo>
                  <a:cubicBezTo>
                    <a:pt x="16336" y="14028"/>
                    <a:pt x="15779" y="14465"/>
                    <a:pt x="15600" y="14525"/>
                  </a:cubicBezTo>
                  <a:lnTo>
                    <a:pt x="15520" y="14525"/>
                  </a:lnTo>
                  <a:cubicBezTo>
                    <a:pt x="15619" y="14386"/>
                    <a:pt x="15719" y="14267"/>
                    <a:pt x="15818" y="14147"/>
                  </a:cubicBezTo>
                  <a:lnTo>
                    <a:pt x="15978" y="14267"/>
                  </a:lnTo>
                  <a:lnTo>
                    <a:pt x="15858" y="14087"/>
                  </a:lnTo>
                  <a:cubicBezTo>
                    <a:pt x="15958" y="13968"/>
                    <a:pt x="16057" y="13849"/>
                    <a:pt x="16157" y="13729"/>
                  </a:cubicBezTo>
                  <a:close/>
                  <a:moveTo>
                    <a:pt x="14664" y="15600"/>
                  </a:moveTo>
                  <a:lnTo>
                    <a:pt x="14664" y="15600"/>
                  </a:lnTo>
                  <a:cubicBezTo>
                    <a:pt x="14645" y="15719"/>
                    <a:pt x="14605" y="15838"/>
                    <a:pt x="14545" y="15938"/>
                  </a:cubicBezTo>
                  <a:cubicBezTo>
                    <a:pt x="14533" y="15915"/>
                    <a:pt x="14508" y="15905"/>
                    <a:pt x="14477" y="15905"/>
                  </a:cubicBezTo>
                  <a:cubicBezTo>
                    <a:pt x="14455" y="15905"/>
                    <a:pt x="14430" y="15910"/>
                    <a:pt x="14406" y="15918"/>
                  </a:cubicBezTo>
                  <a:cubicBezTo>
                    <a:pt x="14485" y="15818"/>
                    <a:pt x="14585" y="15699"/>
                    <a:pt x="14664" y="15600"/>
                  </a:cubicBezTo>
                  <a:close/>
                  <a:moveTo>
                    <a:pt x="9153" y="18723"/>
                  </a:moveTo>
                  <a:cubicBezTo>
                    <a:pt x="9115" y="18809"/>
                    <a:pt x="9095" y="18840"/>
                    <a:pt x="9085" y="18840"/>
                  </a:cubicBezTo>
                  <a:cubicBezTo>
                    <a:pt x="9074" y="18840"/>
                    <a:pt x="9074" y="18804"/>
                    <a:pt x="9074" y="18763"/>
                  </a:cubicBezTo>
                  <a:lnTo>
                    <a:pt x="9153" y="18723"/>
                  </a:lnTo>
                  <a:close/>
                  <a:moveTo>
                    <a:pt x="12098" y="18902"/>
                  </a:moveTo>
                  <a:lnTo>
                    <a:pt x="12098" y="18902"/>
                  </a:lnTo>
                  <a:cubicBezTo>
                    <a:pt x="12088" y="18909"/>
                    <a:pt x="12078" y="18917"/>
                    <a:pt x="12068" y="18925"/>
                  </a:cubicBezTo>
                  <a:lnTo>
                    <a:pt x="12068" y="18925"/>
                  </a:lnTo>
                  <a:cubicBezTo>
                    <a:pt x="12080" y="18917"/>
                    <a:pt x="12090" y="18910"/>
                    <a:pt x="12098" y="18902"/>
                  </a:cubicBezTo>
                  <a:close/>
                  <a:moveTo>
                    <a:pt x="13152" y="17510"/>
                  </a:moveTo>
                  <a:cubicBezTo>
                    <a:pt x="13152" y="17728"/>
                    <a:pt x="13053" y="18067"/>
                    <a:pt x="12854" y="18425"/>
                  </a:cubicBezTo>
                  <a:cubicBezTo>
                    <a:pt x="12750" y="18593"/>
                    <a:pt x="12688" y="18638"/>
                    <a:pt x="12649" y="18638"/>
                  </a:cubicBezTo>
                  <a:cubicBezTo>
                    <a:pt x="12603" y="18638"/>
                    <a:pt x="12591" y="18571"/>
                    <a:pt x="12582" y="18571"/>
                  </a:cubicBezTo>
                  <a:cubicBezTo>
                    <a:pt x="12580" y="18571"/>
                    <a:pt x="12578" y="18575"/>
                    <a:pt x="12575" y="18584"/>
                  </a:cubicBezTo>
                  <a:cubicBezTo>
                    <a:pt x="11978" y="19280"/>
                    <a:pt x="12396" y="19440"/>
                    <a:pt x="11799" y="19937"/>
                  </a:cubicBezTo>
                  <a:cubicBezTo>
                    <a:pt x="11740" y="19969"/>
                    <a:pt x="11694" y="19982"/>
                    <a:pt x="11659" y="19982"/>
                  </a:cubicBezTo>
                  <a:cubicBezTo>
                    <a:pt x="11518" y="19982"/>
                    <a:pt x="11537" y="19778"/>
                    <a:pt x="11441" y="19778"/>
                  </a:cubicBezTo>
                  <a:cubicBezTo>
                    <a:pt x="11640" y="19420"/>
                    <a:pt x="11899" y="19340"/>
                    <a:pt x="12058" y="19121"/>
                  </a:cubicBezTo>
                  <a:lnTo>
                    <a:pt x="12058" y="19121"/>
                  </a:lnTo>
                  <a:lnTo>
                    <a:pt x="11799" y="19360"/>
                  </a:lnTo>
                  <a:cubicBezTo>
                    <a:pt x="11836" y="19232"/>
                    <a:pt x="11956" y="19021"/>
                    <a:pt x="12068" y="18925"/>
                  </a:cubicBezTo>
                  <a:lnTo>
                    <a:pt x="12068" y="18925"/>
                  </a:lnTo>
                  <a:cubicBezTo>
                    <a:pt x="12046" y="18940"/>
                    <a:pt x="12016" y="18957"/>
                    <a:pt x="11978" y="18982"/>
                  </a:cubicBezTo>
                  <a:cubicBezTo>
                    <a:pt x="12376" y="18485"/>
                    <a:pt x="12774" y="18007"/>
                    <a:pt x="13152" y="17510"/>
                  </a:cubicBezTo>
                  <a:close/>
                  <a:moveTo>
                    <a:pt x="8835" y="23001"/>
                  </a:moveTo>
                  <a:lnTo>
                    <a:pt x="8815" y="23041"/>
                  </a:lnTo>
                  <a:cubicBezTo>
                    <a:pt x="8815" y="23021"/>
                    <a:pt x="8815" y="23021"/>
                    <a:pt x="8835" y="23001"/>
                  </a:cubicBezTo>
                  <a:close/>
                  <a:moveTo>
                    <a:pt x="5902" y="23051"/>
                  </a:moveTo>
                  <a:cubicBezTo>
                    <a:pt x="5893" y="23053"/>
                    <a:pt x="5883" y="23056"/>
                    <a:pt x="5870" y="23061"/>
                  </a:cubicBezTo>
                  <a:cubicBezTo>
                    <a:pt x="5881" y="23058"/>
                    <a:pt x="5891" y="23055"/>
                    <a:pt x="5902" y="23051"/>
                  </a:cubicBezTo>
                  <a:close/>
                  <a:moveTo>
                    <a:pt x="8735" y="23120"/>
                  </a:moveTo>
                  <a:lnTo>
                    <a:pt x="8735" y="23120"/>
                  </a:lnTo>
                  <a:cubicBezTo>
                    <a:pt x="8696" y="23260"/>
                    <a:pt x="8596" y="23419"/>
                    <a:pt x="8437" y="23518"/>
                  </a:cubicBezTo>
                  <a:cubicBezTo>
                    <a:pt x="8536" y="23399"/>
                    <a:pt x="8636" y="23260"/>
                    <a:pt x="8735" y="23120"/>
                  </a:cubicBezTo>
                  <a:close/>
                  <a:moveTo>
                    <a:pt x="24632" y="1"/>
                  </a:moveTo>
                  <a:lnTo>
                    <a:pt x="24613" y="21"/>
                  </a:lnTo>
                  <a:cubicBezTo>
                    <a:pt x="24593" y="41"/>
                    <a:pt x="24573" y="61"/>
                    <a:pt x="24553" y="81"/>
                  </a:cubicBezTo>
                  <a:cubicBezTo>
                    <a:pt x="24513" y="120"/>
                    <a:pt x="24473" y="180"/>
                    <a:pt x="24414" y="220"/>
                  </a:cubicBezTo>
                  <a:lnTo>
                    <a:pt x="24533" y="160"/>
                  </a:lnTo>
                  <a:lnTo>
                    <a:pt x="24533" y="160"/>
                  </a:lnTo>
                  <a:cubicBezTo>
                    <a:pt x="24453" y="359"/>
                    <a:pt x="24394" y="459"/>
                    <a:pt x="24294" y="538"/>
                  </a:cubicBezTo>
                  <a:cubicBezTo>
                    <a:pt x="24195" y="598"/>
                    <a:pt x="24055" y="677"/>
                    <a:pt x="23916" y="837"/>
                  </a:cubicBezTo>
                  <a:lnTo>
                    <a:pt x="23916" y="817"/>
                  </a:lnTo>
                  <a:cubicBezTo>
                    <a:pt x="23498" y="1115"/>
                    <a:pt x="23478" y="1155"/>
                    <a:pt x="23419" y="1235"/>
                  </a:cubicBezTo>
                  <a:cubicBezTo>
                    <a:pt x="23379" y="1294"/>
                    <a:pt x="23319" y="1354"/>
                    <a:pt x="22981" y="1573"/>
                  </a:cubicBezTo>
                  <a:lnTo>
                    <a:pt x="23100" y="1632"/>
                  </a:lnTo>
                  <a:cubicBezTo>
                    <a:pt x="23260" y="1871"/>
                    <a:pt x="22523" y="2010"/>
                    <a:pt x="22305" y="2408"/>
                  </a:cubicBezTo>
                  <a:lnTo>
                    <a:pt x="22464" y="2349"/>
                  </a:lnTo>
                  <a:lnTo>
                    <a:pt x="22464" y="2349"/>
                  </a:lnTo>
                  <a:cubicBezTo>
                    <a:pt x="22364" y="2587"/>
                    <a:pt x="21728" y="2607"/>
                    <a:pt x="21549" y="2767"/>
                  </a:cubicBezTo>
                  <a:cubicBezTo>
                    <a:pt x="21544" y="2768"/>
                    <a:pt x="21540" y="2769"/>
                    <a:pt x="21537" y="2769"/>
                  </a:cubicBezTo>
                  <a:cubicBezTo>
                    <a:pt x="21501" y="2769"/>
                    <a:pt x="21571" y="2663"/>
                    <a:pt x="21608" y="2607"/>
                  </a:cubicBezTo>
                  <a:lnTo>
                    <a:pt x="21608" y="2607"/>
                  </a:lnTo>
                  <a:cubicBezTo>
                    <a:pt x="21051" y="2965"/>
                    <a:pt x="21668" y="2767"/>
                    <a:pt x="21369" y="3145"/>
                  </a:cubicBezTo>
                  <a:cubicBezTo>
                    <a:pt x="21365" y="3145"/>
                    <a:pt x="21361" y="3146"/>
                    <a:pt x="21357" y="3146"/>
                  </a:cubicBezTo>
                  <a:cubicBezTo>
                    <a:pt x="21287" y="3146"/>
                    <a:pt x="21277" y="3043"/>
                    <a:pt x="21209" y="3043"/>
                  </a:cubicBezTo>
                  <a:cubicBezTo>
                    <a:pt x="21175" y="3043"/>
                    <a:pt x="21127" y="3068"/>
                    <a:pt x="21051" y="3145"/>
                  </a:cubicBezTo>
                  <a:cubicBezTo>
                    <a:pt x="20892" y="3224"/>
                    <a:pt x="20673" y="4040"/>
                    <a:pt x="20255" y="4259"/>
                  </a:cubicBezTo>
                  <a:cubicBezTo>
                    <a:pt x="20299" y="4251"/>
                    <a:pt x="20340" y="4242"/>
                    <a:pt x="20369" y="4242"/>
                  </a:cubicBezTo>
                  <a:cubicBezTo>
                    <a:pt x="20421" y="4242"/>
                    <a:pt x="20438" y="4272"/>
                    <a:pt x="20375" y="4398"/>
                  </a:cubicBezTo>
                  <a:cubicBezTo>
                    <a:pt x="20176" y="4677"/>
                    <a:pt x="19579" y="4935"/>
                    <a:pt x="19539" y="5313"/>
                  </a:cubicBezTo>
                  <a:cubicBezTo>
                    <a:pt x="19519" y="5323"/>
                    <a:pt x="19504" y="5328"/>
                    <a:pt x="19492" y="5328"/>
                  </a:cubicBezTo>
                  <a:cubicBezTo>
                    <a:pt x="19479" y="5328"/>
                    <a:pt x="19469" y="5323"/>
                    <a:pt x="19459" y="5313"/>
                  </a:cubicBezTo>
                  <a:cubicBezTo>
                    <a:pt x="19340" y="5552"/>
                    <a:pt x="19002" y="6029"/>
                    <a:pt x="19002" y="6228"/>
                  </a:cubicBezTo>
                  <a:cubicBezTo>
                    <a:pt x="18986" y="6225"/>
                    <a:pt x="18969" y="6224"/>
                    <a:pt x="18953" y="6224"/>
                  </a:cubicBezTo>
                  <a:cubicBezTo>
                    <a:pt x="18521" y="6224"/>
                    <a:pt x="18195" y="7373"/>
                    <a:pt x="17906" y="7373"/>
                  </a:cubicBezTo>
                  <a:cubicBezTo>
                    <a:pt x="17880" y="7373"/>
                    <a:pt x="17854" y="7364"/>
                    <a:pt x="17828" y="7343"/>
                  </a:cubicBezTo>
                  <a:cubicBezTo>
                    <a:pt x="17669" y="7542"/>
                    <a:pt x="17510" y="7760"/>
                    <a:pt x="17350" y="7979"/>
                  </a:cubicBezTo>
                  <a:lnTo>
                    <a:pt x="17331" y="7940"/>
                  </a:lnTo>
                  <a:cubicBezTo>
                    <a:pt x="16992" y="8318"/>
                    <a:pt x="16952" y="8517"/>
                    <a:pt x="16933" y="8715"/>
                  </a:cubicBezTo>
                  <a:cubicBezTo>
                    <a:pt x="16905" y="8738"/>
                    <a:pt x="16887" y="8746"/>
                    <a:pt x="16874" y="8746"/>
                  </a:cubicBezTo>
                  <a:cubicBezTo>
                    <a:pt x="16843" y="8746"/>
                    <a:pt x="16853" y="8690"/>
                    <a:pt x="16853" y="8676"/>
                  </a:cubicBezTo>
                  <a:lnTo>
                    <a:pt x="16853" y="8676"/>
                  </a:lnTo>
                  <a:cubicBezTo>
                    <a:pt x="16316" y="9213"/>
                    <a:pt x="16296" y="9273"/>
                    <a:pt x="16057" y="9889"/>
                  </a:cubicBezTo>
                  <a:lnTo>
                    <a:pt x="15918" y="9850"/>
                  </a:lnTo>
                  <a:cubicBezTo>
                    <a:pt x="15878" y="10029"/>
                    <a:pt x="15102" y="10586"/>
                    <a:pt x="14764" y="11242"/>
                  </a:cubicBezTo>
                  <a:cubicBezTo>
                    <a:pt x="14764" y="11242"/>
                    <a:pt x="14751" y="11217"/>
                    <a:pt x="14766" y="11177"/>
                  </a:cubicBezTo>
                  <a:lnTo>
                    <a:pt x="14766" y="11177"/>
                  </a:lnTo>
                  <a:cubicBezTo>
                    <a:pt x="14372" y="11916"/>
                    <a:pt x="13295" y="12484"/>
                    <a:pt x="13491" y="13013"/>
                  </a:cubicBezTo>
                  <a:lnTo>
                    <a:pt x="13252" y="13510"/>
                  </a:lnTo>
                  <a:cubicBezTo>
                    <a:pt x="13376" y="13364"/>
                    <a:pt x="13440" y="13314"/>
                    <a:pt x="13473" y="13314"/>
                  </a:cubicBezTo>
                  <a:cubicBezTo>
                    <a:pt x="13544" y="13314"/>
                    <a:pt x="13457" y="13565"/>
                    <a:pt x="13527" y="13565"/>
                  </a:cubicBezTo>
                  <a:cubicBezTo>
                    <a:pt x="13541" y="13565"/>
                    <a:pt x="13561" y="13555"/>
                    <a:pt x="13590" y="13530"/>
                  </a:cubicBezTo>
                  <a:lnTo>
                    <a:pt x="13590" y="13530"/>
                  </a:lnTo>
                  <a:cubicBezTo>
                    <a:pt x="13496" y="13692"/>
                    <a:pt x="13282" y="13864"/>
                    <a:pt x="13210" y="13864"/>
                  </a:cubicBezTo>
                  <a:cubicBezTo>
                    <a:pt x="13176" y="13864"/>
                    <a:pt x="13174" y="13825"/>
                    <a:pt x="13232" y="13729"/>
                  </a:cubicBezTo>
                  <a:lnTo>
                    <a:pt x="13292" y="13709"/>
                  </a:lnTo>
                  <a:cubicBezTo>
                    <a:pt x="13274" y="13677"/>
                    <a:pt x="13251" y="13662"/>
                    <a:pt x="13224" y="13662"/>
                  </a:cubicBezTo>
                  <a:cubicBezTo>
                    <a:pt x="13055" y="13662"/>
                    <a:pt x="12731" y="14238"/>
                    <a:pt x="12602" y="14238"/>
                  </a:cubicBezTo>
                  <a:cubicBezTo>
                    <a:pt x="12592" y="14238"/>
                    <a:pt x="12583" y="14234"/>
                    <a:pt x="12575" y="14227"/>
                  </a:cubicBezTo>
                  <a:cubicBezTo>
                    <a:pt x="11740" y="15321"/>
                    <a:pt x="10844" y="16316"/>
                    <a:pt x="10068" y="17350"/>
                  </a:cubicBezTo>
                  <a:lnTo>
                    <a:pt x="10307" y="17350"/>
                  </a:lnTo>
                  <a:lnTo>
                    <a:pt x="10029" y="17709"/>
                  </a:lnTo>
                  <a:cubicBezTo>
                    <a:pt x="10000" y="17726"/>
                    <a:pt x="9969" y="17737"/>
                    <a:pt x="9945" y="17737"/>
                  </a:cubicBezTo>
                  <a:cubicBezTo>
                    <a:pt x="9887" y="17737"/>
                    <a:pt x="9868" y="17673"/>
                    <a:pt x="10009" y="17490"/>
                  </a:cubicBezTo>
                  <a:lnTo>
                    <a:pt x="10009" y="17490"/>
                  </a:lnTo>
                  <a:cubicBezTo>
                    <a:pt x="9830" y="17549"/>
                    <a:pt x="9770" y="17967"/>
                    <a:pt x="9790" y="18007"/>
                  </a:cubicBezTo>
                  <a:cubicBezTo>
                    <a:pt x="9690" y="18112"/>
                    <a:pt x="9633" y="18151"/>
                    <a:pt x="9605" y="18151"/>
                  </a:cubicBezTo>
                  <a:cubicBezTo>
                    <a:pt x="9519" y="18151"/>
                    <a:pt x="9675" y="17807"/>
                    <a:pt x="9652" y="17807"/>
                  </a:cubicBezTo>
                  <a:cubicBezTo>
                    <a:pt x="9648" y="17807"/>
                    <a:pt x="9642" y="17813"/>
                    <a:pt x="9631" y="17828"/>
                  </a:cubicBezTo>
                  <a:lnTo>
                    <a:pt x="9491" y="18047"/>
                  </a:lnTo>
                  <a:lnTo>
                    <a:pt x="9551" y="18007"/>
                  </a:lnTo>
                  <a:lnTo>
                    <a:pt x="9551" y="18007"/>
                  </a:lnTo>
                  <a:cubicBezTo>
                    <a:pt x="9491" y="18226"/>
                    <a:pt x="9551" y="18286"/>
                    <a:pt x="9312" y="18604"/>
                  </a:cubicBezTo>
                  <a:cubicBezTo>
                    <a:pt x="9237" y="18670"/>
                    <a:pt x="9194" y="18685"/>
                    <a:pt x="9164" y="18685"/>
                  </a:cubicBezTo>
                  <a:cubicBezTo>
                    <a:pt x="9142" y="18685"/>
                    <a:pt x="9127" y="18677"/>
                    <a:pt x="9113" y="18677"/>
                  </a:cubicBezTo>
                  <a:cubicBezTo>
                    <a:pt x="9101" y="18677"/>
                    <a:pt x="9089" y="18682"/>
                    <a:pt x="9074" y="18703"/>
                  </a:cubicBezTo>
                  <a:cubicBezTo>
                    <a:pt x="9070" y="18700"/>
                    <a:pt x="9067" y="18698"/>
                    <a:pt x="9063" y="18698"/>
                  </a:cubicBezTo>
                  <a:cubicBezTo>
                    <a:pt x="9046" y="18698"/>
                    <a:pt x="9024" y="18740"/>
                    <a:pt x="8974" y="18823"/>
                  </a:cubicBezTo>
                  <a:lnTo>
                    <a:pt x="8636" y="19260"/>
                  </a:lnTo>
                  <a:lnTo>
                    <a:pt x="8895" y="19161"/>
                  </a:lnTo>
                  <a:lnTo>
                    <a:pt x="8895" y="19161"/>
                  </a:lnTo>
                  <a:cubicBezTo>
                    <a:pt x="8817" y="19363"/>
                    <a:pt x="8666" y="19517"/>
                    <a:pt x="8737" y="19517"/>
                  </a:cubicBezTo>
                  <a:cubicBezTo>
                    <a:pt x="8754" y="19517"/>
                    <a:pt x="8783" y="19509"/>
                    <a:pt x="8827" y="19491"/>
                  </a:cubicBezTo>
                  <a:lnTo>
                    <a:pt x="8827" y="19491"/>
                  </a:lnTo>
                  <a:cubicBezTo>
                    <a:pt x="8381" y="19699"/>
                    <a:pt x="7537" y="21134"/>
                    <a:pt x="7343" y="21270"/>
                  </a:cubicBezTo>
                  <a:cubicBezTo>
                    <a:pt x="7223" y="21628"/>
                    <a:pt x="7024" y="21907"/>
                    <a:pt x="6746" y="22245"/>
                  </a:cubicBezTo>
                  <a:cubicBezTo>
                    <a:pt x="6772" y="22224"/>
                    <a:pt x="6804" y="22212"/>
                    <a:pt x="6832" y="22212"/>
                  </a:cubicBezTo>
                  <a:cubicBezTo>
                    <a:pt x="6911" y="22212"/>
                    <a:pt x="6961" y="22299"/>
                    <a:pt x="6786" y="22504"/>
                  </a:cubicBezTo>
                  <a:cubicBezTo>
                    <a:pt x="6749" y="22450"/>
                    <a:pt x="6710" y="22427"/>
                    <a:pt x="6668" y="22427"/>
                  </a:cubicBezTo>
                  <a:cubicBezTo>
                    <a:pt x="6470" y="22427"/>
                    <a:pt x="6218" y="22943"/>
                    <a:pt x="5902" y="23051"/>
                  </a:cubicBezTo>
                  <a:lnTo>
                    <a:pt x="5902" y="23051"/>
                  </a:lnTo>
                  <a:cubicBezTo>
                    <a:pt x="5905" y="23051"/>
                    <a:pt x="5908" y="23051"/>
                    <a:pt x="5910" y="23051"/>
                  </a:cubicBezTo>
                  <a:cubicBezTo>
                    <a:pt x="6058" y="23051"/>
                    <a:pt x="5456" y="23764"/>
                    <a:pt x="5642" y="23764"/>
                  </a:cubicBezTo>
                  <a:cubicBezTo>
                    <a:pt x="5662" y="23764"/>
                    <a:pt x="5691" y="23755"/>
                    <a:pt x="5731" y="23737"/>
                  </a:cubicBezTo>
                  <a:lnTo>
                    <a:pt x="5731" y="23737"/>
                  </a:lnTo>
                  <a:cubicBezTo>
                    <a:pt x="5670" y="23811"/>
                    <a:pt x="5635" y="23833"/>
                    <a:pt x="5610" y="23833"/>
                  </a:cubicBezTo>
                  <a:cubicBezTo>
                    <a:pt x="5571" y="23833"/>
                    <a:pt x="5557" y="23778"/>
                    <a:pt x="5505" y="23778"/>
                  </a:cubicBezTo>
                  <a:cubicBezTo>
                    <a:pt x="5483" y="23778"/>
                    <a:pt x="5454" y="23788"/>
                    <a:pt x="5413" y="23817"/>
                  </a:cubicBezTo>
                  <a:cubicBezTo>
                    <a:pt x="5094" y="24493"/>
                    <a:pt x="4398" y="25090"/>
                    <a:pt x="3901" y="25846"/>
                  </a:cubicBezTo>
                  <a:cubicBezTo>
                    <a:pt x="3940" y="25886"/>
                    <a:pt x="4080" y="25806"/>
                    <a:pt x="4020" y="26005"/>
                  </a:cubicBezTo>
                  <a:lnTo>
                    <a:pt x="3562" y="26264"/>
                  </a:lnTo>
                  <a:cubicBezTo>
                    <a:pt x="3463" y="26423"/>
                    <a:pt x="3682" y="26562"/>
                    <a:pt x="3363" y="26722"/>
                  </a:cubicBezTo>
                  <a:cubicBezTo>
                    <a:pt x="3387" y="26722"/>
                    <a:pt x="3414" y="26715"/>
                    <a:pt x="3434" y="26715"/>
                  </a:cubicBezTo>
                  <a:cubicBezTo>
                    <a:pt x="3464" y="26715"/>
                    <a:pt x="3479" y="26730"/>
                    <a:pt x="3443" y="26801"/>
                  </a:cubicBezTo>
                  <a:cubicBezTo>
                    <a:pt x="2846" y="27438"/>
                    <a:pt x="2369" y="28194"/>
                    <a:pt x="1871" y="28930"/>
                  </a:cubicBezTo>
                  <a:cubicBezTo>
                    <a:pt x="1632" y="29308"/>
                    <a:pt x="1374" y="29686"/>
                    <a:pt x="1095" y="30024"/>
                  </a:cubicBezTo>
                  <a:lnTo>
                    <a:pt x="896" y="30283"/>
                  </a:lnTo>
                  <a:lnTo>
                    <a:pt x="657" y="30581"/>
                  </a:lnTo>
                  <a:cubicBezTo>
                    <a:pt x="459" y="30820"/>
                    <a:pt x="240" y="31059"/>
                    <a:pt x="1" y="31318"/>
                  </a:cubicBezTo>
                  <a:lnTo>
                    <a:pt x="1" y="31457"/>
                  </a:lnTo>
                  <a:cubicBezTo>
                    <a:pt x="21" y="31357"/>
                    <a:pt x="21" y="31318"/>
                    <a:pt x="41" y="31318"/>
                  </a:cubicBezTo>
                  <a:lnTo>
                    <a:pt x="61" y="31318"/>
                  </a:lnTo>
                  <a:cubicBezTo>
                    <a:pt x="80" y="31337"/>
                    <a:pt x="100" y="31457"/>
                    <a:pt x="120" y="31576"/>
                  </a:cubicBezTo>
                  <a:cubicBezTo>
                    <a:pt x="120" y="31527"/>
                    <a:pt x="133" y="31513"/>
                    <a:pt x="151" y="31513"/>
                  </a:cubicBezTo>
                  <a:cubicBezTo>
                    <a:pt x="178" y="31513"/>
                    <a:pt x="219" y="31544"/>
                    <a:pt x="254" y="31544"/>
                  </a:cubicBezTo>
                  <a:cubicBezTo>
                    <a:pt x="263" y="31544"/>
                    <a:pt x="271" y="31542"/>
                    <a:pt x="279" y="31536"/>
                  </a:cubicBezTo>
                  <a:lnTo>
                    <a:pt x="279" y="31536"/>
                  </a:lnTo>
                  <a:cubicBezTo>
                    <a:pt x="240" y="31636"/>
                    <a:pt x="200" y="31716"/>
                    <a:pt x="180" y="31815"/>
                  </a:cubicBezTo>
                  <a:lnTo>
                    <a:pt x="160" y="31875"/>
                  </a:lnTo>
                  <a:lnTo>
                    <a:pt x="160" y="31914"/>
                  </a:lnTo>
                  <a:lnTo>
                    <a:pt x="180" y="31914"/>
                  </a:lnTo>
                  <a:cubicBezTo>
                    <a:pt x="200" y="31914"/>
                    <a:pt x="220" y="31954"/>
                    <a:pt x="260" y="31974"/>
                  </a:cubicBezTo>
                  <a:cubicBezTo>
                    <a:pt x="279" y="32014"/>
                    <a:pt x="319" y="32054"/>
                    <a:pt x="359" y="32094"/>
                  </a:cubicBezTo>
                  <a:cubicBezTo>
                    <a:pt x="459" y="32113"/>
                    <a:pt x="638" y="32253"/>
                    <a:pt x="777" y="32472"/>
                  </a:cubicBezTo>
                  <a:cubicBezTo>
                    <a:pt x="896" y="32531"/>
                    <a:pt x="1016" y="32611"/>
                    <a:pt x="1115" y="32651"/>
                  </a:cubicBezTo>
                  <a:cubicBezTo>
                    <a:pt x="1150" y="32674"/>
                    <a:pt x="1185" y="32684"/>
                    <a:pt x="1216" y="32684"/>
                  </a:cubicBezTo>
                  <a:cubicBezTo>
                    <a:pt x="1238" y="32684"/>
                    <a:pt x="1258" y="32679"/>
                    <a:pt x="1274" y="32671"/>
                  </a:cubicBezTo>
                  <a:lnTo>
                    <a:pt x="1035" y="32551"/>
                  </a:lnTo>
                  <a:lnTo>
                    <a:pt x="1035" y="32551"/>
                  </a:lnTo>
                  <a:cubicBezTo>
                    <a:pt x="1058" y="32555"/>
                    <a:pt x="1078" y="32557"/>
                    <a:pt x="1096" y="32557"/>
                  </a:cubicBezTo>
                  <a:cubicBezTo>
                    <a:pt x="1259" y="32557"/>
                    <a:pt x="1189" y="32397"/>
                    <a:pt x="1135" y="32253"/>
                  </a:cubicBezTo>
                  <a:cubicBezTo>
                    <a:pt x="1135" y="32233"/>
                    <a:pt x="1135" y="32213"/>
                    <a:pt x="1135" y="32193"/>
                  </a:cubicBezTo>
                  <a:cubicBezTo>
                    <a:pt x="1453" y="32392"/>
                    <a:pt x="1752" y="32611"/>
                    <a:pt x="1752" y="32611"/>
                  </a:cubicBezTo>
                  <a:cubicBezTo>
                    <a:pt x="1911" y="32054"/>
                    <a:pt x="4557" y="28512"/>
                    <a:pt x="8039" y="24016"/>
                  </a:cubicBezTo>
                  <a:cubicBezTo>
                    <a:pt x="8039" y="24036"/>
                    <a:pt x="8039" y="24036"/>
                    <a:pt x="8039" y="24055"/>
                  </a:cubicBezTo>
                  <a:lnTo>
                    <a:pt x="8079" y="24075"/>
                  </a:lnTo>
                  <a:cubicBezTo>
                    <a:pt x="8160" y="23978"/>
                    <a:pt x="8201" y="23880"/>
                    <a:pt x="8171" y="23880"/>
                  </a:cubicBezTo>
                  <a:cubicBezTo>
                    <a:pt x="8164" y="23880"/>
                    <a:pt x="8153" y="23885"/>
                    <a:pt x="8138" y="23896"/>
                  </a:cubicBezTo>
                  <a:cubicBezTo>
                    <a:pt x="8218" y="23797"/>
                    <a:pt x="8318" y="23677"/>
                    <a:pt x="8397" y="23558"/>
                  </a:cubicBezTo>
                  <a:lnTo>
                    <a:pt x="8397" y="23558"/>
                  </a:lnTo>
                  <a:cubicBezTo>
                    <a:pt x="8339" y="23747"/>
                    <a:pt x="8525" y="23830"/>
                    <a:pt x="8745" y="23830"/>
                  </a:cubicBezTo>
                  <a:cubicBezTo>
                    <a:pt x="8827" y="23830"/>
                    <a:pt x="8913" y="23818"/>
                    <a:pt x="8994" y="23797"/>
                  </a:cubicBezTo>
                  <a:cubicBezTo>
                    <a:pt x="8954" y="23757"/>
                    <a:pt x="8914" y="23737"/>
                    <a:pt x="9054" y="23459"/>
                  </a:cubicBezTo>
                  <a:lnTo>
                    <a:pt x="9054" y="23459"/>
                  </a:lnTo>
                  <a:cubicBezTo>
                    <a:pt x="8978" y="23504"/>
                    <a:pt x="8716" y="23736"/>
                    <a:pt x="8632" y="23736"/>
                  </a:cubicBezTo>
                  <a:cubicBezTo>
                    <a:pt x="8606" y="23736"/>
                    <a:pt x="8597" y="23714"/>
                    <a:pt x="8616" y="23658"/>
                  </a:cubicBezTo>
                  <a:cubicBezTo>
                    <a:pt x="8835" y="23299"/>
                    <a:pt x="8855" y="23419"/>
                    <a:pt x="9014" y="23299"/>
                  </a:cubicBezTo>
                  <a:lnTo>
                    <a:pt x="9014" y="23299"/>
                  </a:lnTo>
                  <a:cubicBezTo>
                    <a:pt x="9006" y="23301"/>
                    <a:pt x="8999" y="23302"/>
                    <a:pt x="8993" y="23302"/>
                  </a:cubicBezTo>
                  <a:cubicBezTo>
                    <a:pt x="8857" y="23302"/>
                    <a:pt x="9090" y="22895"/>
                    <a:pt x="9014" y="22762"/>
                  </a:cubicBezTo>
                  <a:cubicBezTo>
                    <a:pt x="9511" y="22145"/>
                    <a:pt x="10009" y="21509"/>
                    <a:pt x="10506" y="20852"/>
                  </a:cubicBezTo>
                  <a:cubicBezTo>
                    <a:pt x="10520" y="20866"/>
                    <a:pt x="10524" y="20880"/>
                    <a:pt x="10540" y="20880"/>
                  </a:cubicBezTo>
                  <a:cubicBezTo>
                    <a:pt x="10546" y="20880"/>
                    <a:pt x="10554" y="20878"/>
                    <a:pt x="10566" y="20872"/>
                  </a:cubicBezTo>
                  <a:lnTo>
                    <a:pt x="10685" y="20693"/>
                  </a:lnTo>
                  <a:cubicBezTo>
                    <a:pt x="10705" y="20684"/>
                    <a:pt x="10720" y="20680"/>
                    <a:pt x="10731" y="20680"/>
                  </a:cubicBezTo>
                  <a:cubicBezTo>
                    <a:pt x="10826" y="20680"/>
                    <a:pt x="10647" y="20970"/>
                    <a:pt x="10701" y="20970"/>
                  </a:cubicBezTo>
                  <a:cubicBezTo>
                    <a:pt x="10712" y="20970"/>
                    <a:pt x="10732" y="20959"/>
                    <a:pt x="10765" y="20932"/>
                  </a:cubicBezTo>
                  <a:lnTo>
                    <a:pt x="10765" y="20932"/>
                  </a:lnTo>
                  <a:cubicBezTo>
                    <a:pt x="10645" y="21210"/>
                    <a:pt x="10526" y="21549"/>
                    <a:pt x="10228" y="21847"/>
                  </a:cubicBezTo>
                  <a:lnTo>
                    <a:pt x="10055" y="21809"/>
                  </a:lnTo>
                  <a:lnTo>
                    <a:pt x="10055" y="21809"/>
                  </a:lnTo>
                  <a:cubicBezTo>
                    <a:pt x="10056" y="21809"/>
                    <a:pt x="10056" y="21809"/>
                    <a:pt x="10056" y="21809"/>
                  </a:cubicBezTo>
                  <a:cubicBezTo>
                    <a:pt x="10108" y="21809"/>
                    <a:pt x="10289" y="21642"/>
                    <a:pt x="10327" y="21529"/>
                  </a:cubicBezTo>
                  <a:lnTo>
                    <a:pt x="10327" y="21529"/>
                  </a:lnTo>
                  <a:cubicBezTo>
                    <a:pt x="10267" y="21708"/>
                    <a:pt x="9750" y="21907"/>
                    <a:pt x="9810" y="22185"/>
                  </a:cubicBezTo>
                  <a:lnTo>
                    <a:pt x="10068" y="22026"/>
                  </a:lnTo>
                  <a:lnTo>
                    <a:pt x="10068" y="22026"/>
                  </a:lnTo>
                  <a:cubicBezTo>
                    <a:pt x="9949" y="22305"/>
                    <a:pt x="9850" y="22722"/>
                    <a:pt x="9591" y="22981"/>
                  </a:cubicBezTo>
                  <a:cubicBezTo>
                    <a:pt x="9810" y="22941"/>
                    <a:pt x="9631" y="22901"/>
                    <a:pt x="9929" y="22802"/>
                  </a:cubicBezTo>
                  <a:lnTo>
                    <a:pt x="9929" y="22802"/>
                  </a:lnTo>
                  <a:cubicBezTo>
                    <a:pt x="9921" y="22803"/>
                    <a:pt x="9914" y="22803"/>
                    <a:pt x="9908" y="22803"/>
                  </a:cubicBezTo>
                  <a:cubicBezTo>
                    <a:pt x="9676" y="22803"/>
                    <a:pt x="10381" y="22169"/>
                    <a:pt x="10185" y="22169"/>
                  </a:cubicBezTo>
                  <a:cubicBezTo>
                    <a:pt x="10177" y="22169"/>
                    <a:pt x="10169" y="22170"/>
                    <a:pt x="10160" y="22171"/>
                  </a:cubicBezTo>
                  <a:lnTo>
                    <a:pt x="10160" y="22171"/>
                  </a:lnTo>
                  <a:cubicBezTo>
                    <a:pt x="10452" y="22083"/>
                    <a:pt x="10505" y="21877"/>
                    <a:pt x="10844" y="21708"/>
                  </a:cubicBezTo>
                  <a:cubicBezTo>
                    <a:pt x="10785" y="21688"/>
                    <a:pt x="10685" y="21748"/>
                    <a:pt x="10904" y="21509"/>
                  </a:cubicBezTo>
                  <a:cubicBezTo>
                    <a:pt x="10904" y="21489"/>
                    <a:pt x="10904" y="21449"/>
                    <a:pt x="10904" y="21429"/>
                  </a:cubicBezTo>
                  <a:cubicBezTo>
                    <a:pt x="10844" y="21469"/>
                    <a:pt x="10785" y="21509"/>
                    <a:pt x="10745" y="21509"/>
                  </a:cubicBezTo>
                  <a:cubicBezTo>
                    <a:pt x="10745" y="21310"/>
                    <a:pt x="11043" y="20912"/>
                    <a:pt x="11103" y="20753"/>
                  </a:cubicBezTo>
                  <a:cubicBezTo>
                    <a:pt x="11135" y="20720"/>
                    <a:pt x="11153" y="20708"/>
                    <a:pt x="11161" y="20708"/>
                  </a:cubicBezTo>
                  <a:cubicBezTo>
                    <a:pt x="11186" y="20708"/>
                    <a:pt x="11143" y="20802"/>
                    <a:pt x="11177" y="20802"/>
                  </a:cubicBezTo>
                  <a:cubicBezTo>
                    <a:pt x="11183" y="20802"/>
                    <a:pt x="11191" y="20799"/>
                    <a:pt x="11202" y="20792"/>
                  </a:cubicBezTo>
                  <a:lnTo>
                    <a:pt x="11302" y="20534"/>
                  </a:lnTo>
                  <a:cubicBezTo>
                    <a:pt x="11311" y="20539"/>
                    <a:pt x="11322" y="20542"/>
                    <a:pt x="11335" y="20542"/>
                  </a:cubicBezTo>
                  <a:cubicBezTo>
                    <a:pt x="11408" y="20542"/>
                    <a:pt x="11530" y="20465"/>
                    <a:pt x="11584" y="20465"/>
                  </a:cubicBezTo>
                  <a:cubicBezTo>
                    <a:pt x="11624" y="20465"/>
                    <a:pt x="11625" y="20507"/>
                    <a:pt x="11541" y="20653"/>
                  </a:cubicBezTo>
                  <a:lnTo>
                    <a:pt x="11779" y="20355"/>
                  </a:lnTo>
                  <a:cubicBezTo>
                    <a:pt x="11978" y="20216"/>
                    <a:pt x="12197" y="19977"/>
                    <a:pt x="12277" y="19778"/>
                  </a:cubicBezTo>
                  <a:cubicBezTo>
                    <a:pt x="12387" y="19684"/>
                    <a:pt x="12447" y="19466"/>
                    <a:pt x="12458" y="19466"/>
                  </a:cubicBezTo>
                  <a:cubicBezTo>
                    <a:pt x="12461" y="19466"/>
                    <a:pt x="12460" y="19481"/>
                    <a:pt x="12456" y="19519"/>
                  </a:cubicBezTo>
                  <a:lnTo>
                    <a:pt x="12774" y="18982"/>
                  </a:lnTo>
                  <a:lnTo>
                    <a:pt x="12794" y="19002"/>
                  </a:lnTo>
                  <a:cubicBezTo>
                    <a:pt x="13192" y="18524"/>
                    <a:pt x="13431" y="17888"/>
                    <a:pt x="14028" y="17470"/>
                  </a:cubicBezTo>
                  <a:cubicBezTo>
                    <a:pt x="14127" y="17291"/>
                    <a:pt x="14247" y="17092"/>
                    <a:pt x="14485" y="16853"/>
                  </a:cubicBezTo>
                  <a:lnTo>
                    <a:pt x="14605" y="16853"/>
                  </a:lnTo>
                  <a:cubicBezTo>
                    <a:pt x="14744" y="16634"/>
                    <a:pt x="15182" y="16296"/>
                    <a:pt x="15162" y="16137"/>
                  </a:cubicBezTo>
                  <a:cubicBezTo>
                    <a:pt x="15560" y="16097"/>
                    <a:pt x="16017" y="15182"/>
                    <a:pt x="16336" y="14844"/>
                  </a:cubicBezTo>
                  <a:lnTo>
                    <a:pt x="16256" y="14744"/>
                  </a:lnTo>
                  <a:cubicBezTo>
                    <a:pt x="16455" y="14485"/>
                    <a:pt x="16614" y="14227"/>
                    <a:pt x="16813" y="13889"/>
                  </a:cubicBezTo>
                  <a:lnTo>
                    <a:pt x="16714" y="13829"/>
                  </a:lnTo>
                  <a:cubicBezTo>
                    <a:pt x="16853" y="13491"/>
                    <a:pt x="17331" y="13192"/>
                    <a:pt x="17649" y="12754"/>
                  </a:cubicBezTo>
                  <a:lnTo>
                    <a:pt x="17649" y="12754"/>
                  </a:lnTo>
                  <a:cubicBezTo>
                    <a:pt x="17669" y="12814"/>
                    <a:pt x="17569" y="12914"/>
                    <a:pt x="17490" y="12973"/>
                  </a:cubicBezTo>
                  <a:cubicBezTo>
                    <a:pt x="18106" y="12635"/>
                    <a:pt x="18186" y="11780"/>
                    <a:pt x="18703" y="11441"/>
                  </a:cubicBezTo>
                  <a:cubicBezTo>
                    <a:pt x="18763" y="11302"/>
                    <a:pt x="18843" y="11222"/>
                    <a:pt x="18942" y="11163"/>
                  </a:cubicBezTo>
                  <a:lnTo>
                    <a:pt x="18942" y="11163"/>
                  </a:lnTo>
                  <a:cubicBezTo>
                    <a:pt x="18922" y="11183"/>
                    <a:pt x="18922" y="11183"/>
                    <a:pt x="18922" y="11203"/>
                  </a:cubicBezTo>
                  <a:cubicBezTo>
                    <a:pt x="18922" y="11183"/>
                    <a:pt x="18942" y="11163"/>
                    <a:pt x="18962" y="11143"/>
                  </a:cubicBezTo>
                  <a:cubicBezTo>
                    <a:pt x="19022" y="11103"/>
                    <a:pt x="19081" y="11083"/>
                    <a:pt x="19141" y="11023"/>
                  </a:cubicBezTo>
                  <a:lnTo>
                    <a:pt x="19141" y="11023"/>
                  </a:lnTo>
                  <a:cubicBezTo>
                    <a:pt x="19081" y="11063"/>
                    <a:pt x="19022" y="11083"/>
                    <a:pt x="18982" y="11123"/>
                  </a:cubicBezTo>
                  <a:cubicBezTo>
                    <a:pt x="19042" y="11043"/>
                    <a:pt x="19141" y="10884"/>
                    <a:pt x="19221" y="10745"/>
                  </a:cubicBezTo>
                  <a:lnTo>
                    <a:pt x="19360" y="10765"/>
                  </a:lnTo>
                  <a:cubicBezTo>
                    <a:pt x="19380" y="10745"/>
                    <a:pt x="19380" y="10745"/>
                    <a:pt x="19380" y="10725"/>
                  </a:cubicBezTo>
                  <a:cubicBezTo>
                    <a:pt x="19496" y="10642"/>
                    <a:pt x="19446" y="10601"/>
                    <a:pt x="19357" y="10601"/>
                  </a:cubicBezTo>
                  <a:cubicBezTo>
                    <a:pt x="19339" y="10601"/>
                    <a:pt x="19320" y="10602"/>
                    <a:pt x="19300" y="10606"/>
                  </a:cubicBezTo>
                  <a:cubicBezTo>
                    <a:pt x="19320" y="10526"/>
                    <a:pt x="19360" y="10446"/>
                    <a:pt x="19380" y="10387"/>
                  </a:cubicBezTo>
                  <a:cubicBezTo>
                    <a:pt x="19385" y="10387"/>
                    <a:pt x="19391" y="10387"/>
                    <a:pt x="19396" y="10387"/>
                  </a:cubicBezTo>
                  <a:cubicBezTo>
                    <a:pt x="19618" y="10387"/>
                    <a:pt x="19605" y="9989"/>
                    <a:pt x="19877" y="9989"/>
                  </a:cubicBezTo>
                  <a:cubicBezTo>
                    <a:pt x="19877" y="9850"/>
                    <a:pt x="20275" y="9352"/>
                    <a:pt x="20235" y="9113"/>
                  </a:cubicBezTo>
                  <a:cubicBezTo>
                    <a:pt x="20235" y="9094"/>
                    <a:pt x="20235" y="9074"/>
                    <a:pt x="20215" y="9054"/>
                  </a:cubicBezTo>
                  <a:lnTo>
                    <a:pt x="20215" y="9054"/>
                  </a:lnTo>
                  <a:cubicBezTo>
                    <a:pt x="20255" y="9074"/>
                    <a:pt x="20295" y="9054"/>
                    <a:pt x="20235" y="9113"/>
                  </a:cubicBezTo>
                  <a:cubicBezTo>
                    <a:pt x="20375" y="8994"/>
                    <a:pt x="20514" y="8855"/>
                    <a:pt x="20574" y="8696"/>
                  </a:cubicBezTo>
                  <a:lnTo>
                    <a:pt x="20753" y="8715"/>
                  </a:lnTo>
                  <a:lnTo>
                    <a:pt x="20832" y="8278"/>
                  </a:lnTo>
                  <a:cubicBezTo>
                    <a:pt x="20946" y="8212"/>
                    <a:pt x="21028" y="8168"/>
                    <a:pt x="21076" y="8168"/>
                  </a:cubicBezTo>
                  <a:cubicBezTo>
                    <a:pt x="21130" y="8168"/>
                    <a:pt x="21142" y="8221"/>
                    <a:pt x="21111" y="8357"/>
                  </a:cubicBezTo>
                  <a:cubicBezTo>
                    <a:pt x="21330" y="7780"/>
                    <a:pt x="21369" y="7940"/>
                    <a:pt x="21529" y="7422"/>
                  </a:cubicBezTo>
                  <a:lnTo>
                    <a:pt x="21588" y="7502"/>
                  </a:lnTo>
                  <a:cubicBezTo>
                    <a:pt x="21708" y="7363"/>
                    <a:pt x="21787" y="7044"/>
                    <a:pt x="21907" y="7024"/>
                  </a:cubicBezTo>
                  <a:cubicBezTo>
                    <a:pt x="22324" y="6825"/>
                    <a:pt x="23200" y="5472"/>
                    <a:pt x="23976" y="4776"/>
                  </a:cubicBezTo>
                  <a:cubicBezTo>
                    <a:pt x="23618" y="4736"/>
                    <a:pt x="24394" y="4478"/>
                    <a:pt x="24235" y="4299"/>
                  </a:cubicBezTo>
                  <a:cubicBezTo>
                    <a:pt x="24284" y="4299"/>
                    <a:pt x="24339" y="4279"/>
                    <a:pt x="24374" y="4279"/>
                  </a:cubicBezTo>
                  <a:cubicBezTo>
                    <a:pt x="24409" y="4279"/>
                    <a:pt x="24424" y="4299"/>
                    <a:pt x="24394" y="4378"/>
                  </a:cubicBezTo>
                  <a:cubicBezTo>
                    <a:pt x="24672" y="3920"/>
                    <a:pt x="24991" y="3841"/>
                    <a:pt x="25070" y="3423"/>
                  </a:cubicBezTo>
                  <a:cubicBezTo>
                    <a:pt x="25145" y="3423"/>
                    <a:pt x="25079" y="3564"/>
                    <a:pt x="25137" y="3564"/>
                  </a:cubicBezTo>
                  <a:cubicBezTo>
                    <a:pt x="25141" y="3564"/>
                    <a:pt x="25145" y="3564"/>
                    <a:pt x="25150" y="3562"/>
                  </a:cubicBezTo>
                  <a:cubicBezTo>
                    <a:pt x="25150" y="3523"/>
                    <a:pt x="25190" y="3383"/>
                    <a:pt x="25269" y="3383"/>
                  </a:cubicBezTo>
                  <a:cubicBezTo>
                    <a:pt x="25274" y="3382"/>
                    <a:pt x="25279" y="3381"/>
                    <a:pt x="25282" y="3381"/>
                  </a:cubicBezTo>
                  <a:cubicBezTo>
                    <a:pt x="25319" y="3381"/>
                    <a:pt x="25266" y="3472"/>
                    <a:pt x="25229" y="3562"/>
                  </a:cubicBezTo>
                  <a:cubicBezTo>
                    <a:pt x="25568" y="3125"/>
                    <a:pt x="25428" y="2946"/>
                    <a:pt x="25289" y="2786"/>
                  </a:cubicBezTo>
                  <a:cubicBezTo>
                    <a:pt x="25349" y="2747"/>
                    <a:pt x="25408" y="2707"/>
                    <a:pt x="25468" y="2647"/>
                  </a:cubicBezTo>
                  <a:cubicBezTo>
                    <a:pt x="25508" y="2607"/>
                    <a:pt x="25568" y="2548"/>
                    <a:pt x="25587" y="2508"/>
                  </a:cubicBezTo>
                  <a:cubicBezTo>
                    <a:pt x="25667" y="2408"/>
                    <a:pt x="25687" y="2309"/>
                    <a:pt x="25707" y="2190"/>
                  </a:cubicBezTo>
                  <a:cubicBezTo>
                    <a:pt x="25778" y="2149"/>
                    <a:pt x="25870" y="2087"/>
                    <a:pt x="25908" y="2087"/>
                  </a:cubicBezTo>
                  <a:cubicBezTo>
                    <a:pt x="25945" y="2087"/>
                    <a:pt x="25933" y="2144"/>
                    <a:pt x="25806" y="2329"/>
                  </a:cubicBezTo>
                  <a:cubicBezTo>
                    <a:pt x="25866" y="2249"/>
                    <a:pt x="26065" y="2030"/>
                    <a:pt x="26244" y="1811"/>
                  </a:cubicBezTo>
                  <a:cubicBezTo>
                    <a:pt x="26184" y="1712"/>
                    <a:pt x="26105" y="1632"/>
                    <a:pt x="26025" y="1533"/>
                  </a:cubicBezTo>
                  <a:cubicBezTo>
                    <a:pt x="25985" y="1493"/>
                    <a:pt x="25966" y="1453"/>
                    <a:pt x="25926" y="1394"/>
                  </a:cubicBezTo>
                  <a:cubicBezTo>
                    <a:pt x="25886" y="1354"/>
                    <a:pt x="25826" y="1294"/>
                    <a:pt x="25786" y="1254"/>
                  </a:cubicBezTo>
                  <a:cubicBezTo>
                    <a:pt x="25747" y="1215"/>
                    <a:pt x="25707" y="1155"/>
                    <a:pt x="25667" y="1115"/>
                  </a:cubicBezTo>
                  <a:cubicBezTo>
                    <a:pt x="25607" y="1075"/>
                    <a:pt x="25607" y="1075"/>
                    <a:pt x="25587" y="1055"/>
                  </a:cubicBezTo>
                  <a:cubicBezTo>
                    <a:pt x="25548" y="1036"/>
                    <a:pt x="25528" y="1036"/>
                    <a:pt x="25488" y="1036"/>
                  </a:cubicBezTo>
                  <a:cubicBezTo>
                    <a:pt x="25488" y="1036"/>
                    <a:pt x="25488" y="996"/>
                    <a:pt x="25468" y="976"/>
                  </a:cubicBezTo>
                  <a:cubicBezTo>
                    <a:pt x="25448" y="956"/>
                    <a:pt x="25428" y="936"/>
                    <a:pt x="25389" y="896"/>
                  </a:cubicBezTo>
                  <a:cubicBezTo>
                    <a:pt x="25329" y="817"/>
                    <a:pt x="25249" y="737"/>
                    <a:pt x="25209" y="717"/>
                  </a:cubicBezTo>
                  <a:cubicBezTo>
                    <a:pt x="25030" y="478"/>
                    <a:pt x="24931" y="339"/>
                    <a:pt x="24812" y="220"/>
                  </a:cubicBezTo>
                  <a:cubicBezTo>
                    <a:pt x="24772" y="160"/>
                    <a:pt x="24712" y="100"/>
                    <a:pt x="24652" y="21"/>
                  </a:cubicBezTo>
                  <a:cubicBezTo>
                    <a:pt x="24652" y="21"/>
                    <a:pt x="24652" y="1"/>
                    <a:pt x="246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3148041" y="3480850"/>
              <a:ext cx="1097458" cy="1280799"/>
            </a:xfrm>
            <a:custGeom>
              <a:avLst/>
              <a:gdLst/>
              <a:ahLst/>
              <a:cxnLst/>
              <a:rect l="l" t="t" r="r" b="b"/>
              <a:pathLst>
                <a:path w="23339" h="27238" extrusionOk="0">
                  <a:moveTo>
                    <a:pt x="7819" y="15440"/>
                  </a:moveTo>
                  <a:cubicBezTo>
                    <a:pt x="7814" y="15449"/>
                    <a:pt x="7810" y="15458"/>
                    <a:pt x="7806" y="15466"/>
                  </a:cubicBezTo>
                  <a:lnTo>
                    <a:pt x="7806" y="15466"/>
                  </a:lnTo>
                  <a:lnTo>
                    <a:pt x="7819" y="15440"/>
                  </a:lnTo>
                  <a:close/>
                  <a:moveTo>
                    <a:pt x="7502" y="21482"/>
                  </a:moveTo>
                  <a:lnTo>
                    <a:pt x="7501" y="21488"/>
                  </a:lnTo>
                  <a:cubicBezTo>
                    <a:pt x="7502" y="21486"/>
                    <a:pt x="7502" y="21484"/>
                    <a:pt x="7502" y="21482"/>
                  </a:cubicBezTo>
                  <a:close/>
                  <a:moveTo>
                    <a:pt x="7402" y="21607"/>
                  </a:moveTo>
                  <a:cubicBezTo>
                    <a:pt x="7400" y="21608"/>
                    <a:pt x="7398" y="21609"/>
                    <a:pt x="7396" y="21610"/>
                  </a:cubicBezTo>
                  <a:lnTo>
                    <a:pt x="7396" y="21610"/>
                  </a:lnTo>
                  <a:cubicBezTo>
                    <a:pt x="7398" y="21609"/>
                    <a:pt x="7400" y="21608"/>
                    <a:pt x="7402" y="21607"/>
                  </a:cubicBezTo>
                  <a:close/>
                  <a:moveTo>
                    <a:pt x="2105" y="22387"/>
                  </a:moveTo>
                  <a:cubicBezTo>
                    <a:pt x="2100" y="22400"/>
                    <a:pt x="2095" y="22413"/>
                    <a:pt x="2089" y="22423"/>
                  </a:cubicBezTo>
                  <a:cubicBezTo>
                    <a:pt x="2096" y="22410"/>
                    <a:pt x="2101" y="22398"/>
                    <a:pt x="2105" y="22387"/>
                  </a:cubicBezTo>
                  <a:close/>
                  <a:moveTo>
                    <a:pt x="2845" y="26522"/>
                  </a:moveTo>
                  <a:lnTo>
                    <a:pt x="2845" y="26522"/>
                  </a:lnTo>
                  <a:cubicBezTo>
                    <a:pt x="2806" y="26621"/>
                    <a:pt x="2706" y="26701"/>
                    <a:pt x="2607" y="26760"/>
                  </a:cubicBezTo>
                  <a:cubicBezTo>
                    <a:pt x="2666" y="26661"/>
                    <a:pt x="2746" y="26581"/>
                    <a:pt x="2845" y="26522"/>
                  </a:cubicBezTo>
                  <a:close/>
                  <a:moveTo>
                    <a:pt x="21627" y="0"/>
                  </a:moveTo>
                  <a:cubicBezTo>
                    <a:pt x="21568" y="40"/>
                    <a:pt x="21508" y="80"/>
                    <a:pt x="21468" y="139"/>
                  </a:cubicBezTo>
                  <a:cubicBezTo>
                    <a:pt x="21349" y="139"/>
                    <a:pt x="21548" y="40"/>
                    <a:pt x="21468" y="20"/>
                  </a:cubicBezTo>
                  <a:lnTo>
                    <a:pt x="21468" y="20"/>
                  </a:lnTo>
                  <a:cubicBezTo>
                    <a:pt x="21409" y="100"/>
                    <a:pt x="21329" y="179"/>
                    <a:pt x="21170" y="239"/>
                  </a:cubicBezTo>
                  <a:cubicBezTo>
                    <a:pt x="21110" y="299"/>
                    <a:pt x="21030" y="378"/>
                    <a:pt x="20931" y="458"/>
                  </a:cubicBezTo>
                  <a:lnTo>
                    <a:pt x="20951" y="418"/>
                  </a:lnTo>
                  <a:lnTo>
                    <a:pt x="20951" y="418"/>
                  </a:lnTo>
                  <a:cubicBezTo>
                    <a:pt x="20851" y="517"/>
                    <a:pt x="20772" y="617"/>
                    <a:pt x="20692" y="716"/>
                  </a:cubicBezTo>
                  <a:cubicBezTo>
                    <a:pt x="20633" y="796"/>
                    <a:pt x="20593" y="856"/>
                    <a:pt x="20533" y="915"/>
                  </a:cubicBezTo>
                  <a:cubicBezTo>
                    <a:pt x="20414" y="1035"/>
                    <a:pt x="20314" y="1134"/>
                    <a:pt x="20215" y="1234"/>
                  </a:cubicBezTo>
                  <a:cubicBezTo>
                    <a:pt x="19996" y="1453"/>
                    <a:pt x="19757" y="1651"/>
                    <a:pt x="19439" y="1990"/>
                  </a:cubicBezTo>
                  <a:lnTo>
                    <a:pt x="19578" y="2010"/>
                  </a:lnTo>
                  <a:cubicBezTo>
                    <a:pt x="19439" y="2149"/>
                    <a:pt x="19379" y="2149"/>
                    <a:pt x="19300" y="2209"/>
                  </a:cubicBezTo>
                  <a:cubicBezTo>
                    <a:pt x="19300" y="2257"/>
                    <a:pt x="19310" y="2276"/>
                    <a:pt x="19328" y="2276"/>
                  </a:cubicBezTo>
                  <a:cubicBezTo>
                    <a:pt x="19395" y="2276"/>
                    <a:pt x="19562" y="2013"/>
                    <a:pt x="19648" y="2013"/>
                  </a:cubicBezTo>
                  <a:cubicBezTo>
                    <a:pt x="19672" y="2013"/>
                    <a:pt x="19690" y="2034"/>
                    <a:pt x="19697" y="2089"/>
                  </a:cubicBezTo>
                  <a:cubicBezTo>
                    <a:pt x="19346" y="2109"/>
                    <a:pt x="18823" y="3085"/>
                    <a:pt x="18502" y="3085"/>
                  </a:cubicBezTo>
                  <a:cubicBezTo>
                    <a:pt x="18496" y="3085"/>
                    <a:pt x="18490" y="3085"/>
                    <a:pt x="18484" y="3084"/>
                  </a:cubicBezTo>
                  <a:lnTo>
                    <a:pt x="18484" y="3084"/>
                  </a:lnTo>
                  <a:cubicBezTo>
                    <a:pt x="18285" y="3303"/>
                    <a:pt x="18643" y="3104"/>
                    <a:pt x="18444" y="3323"/>
                  </a:cubicBezTo>
                  <a:lnTo>
                    <a:pt x="18344" y="3343"/>
                  </a:lnTo>
                  <a:lnTo>
                    <a:pt x="18364" y="3462"/>
                  </a:lnTo>
                  <a:cubicBezTo>
                    <a:pt x="18266" y="3561"/>
                    <a:pt x="18167" y="3600"/>
                    <a:pt x="18104" y="3600"/>
                  </a:cubicBezTo>
                  <a:cubicBezTo>
                    <a:pt x="18078" y="3600"/>
                    <a:pt x="18058" y="3593"/>
                    <a:pt x="18046" y="3581"/>
                  </a:cubicBezTo>
                  <a:cubicBezTo>
                    <a:pt x="18066" y="3542"/>
                    <a:pt x="18106" y="3462"/>
                    <a:pt x="18146" y="3422"/>
                  </a:cubicBezTo>
                  <a:lnTo>
                    <a:pt x="18146" y="3422"/>
                  </a:lnTo>
                  <a:cubicBezTo>
                    <a:pt x="17927" y="3542"/>
                    <a:pt x="17728" y="3940"/>
                    <a:pt x="17648" y="4019"/>
                  </a:cubicBezTo>
                  <a:lnTo>
                    <a:pt x="17847" y="3860"/>
                  </a:lnTo>
                  <a:lnTo>
                    <a:pt x="17847" y="3860"/>
                  </a:lnTo>
                  <a:cubicBezTo>
                    <a:pt x="17389" y="4517"/>
                    <a:pt x="16653" y="5213"/>
                    <a:pt x="16275" y="5929"/>
                  </a:cubicBezTo>
                  <a:lnTo>
                    <a:pt x="16355" y="5909"/>
                  </a:lnTo>
                  <a:lnTo>
                    <a:pt x="16355" y="5909"/>
                  </a:lnTo>
                  <a:cubicBezTo>
                    <a:pt x="16056" y="6446"/>
                    <a:pt x="15997" y="6247"/>
                    <a:pt x="15619" y="6785"/>
                  </a:cubicBezTo>
                  <a:lnTo>
                    <a:pt x="15619" y="6765"/>
                  </a:lnTo>
                  <a:cubicBezTo>
                    <a:pt x="15579" y="6904"/>
                    <a:pt x="15499" y="7043"/>
                    <a:pt x="15360" y="7183"/>
                  </a:cubicBezTo>
                  <a:cubicBezTo>
                    <a:pt x="15374" y="7142"/>
                    <a:pt x="15366" y="7128"/>
                    <a:pt x="15346" y="7128"/>
                  </a:cubicBezTo>
                  <a:cubicBezTo>
                    <a:pt x="15303" y="7128"/>
                    <a:pt x="15200" y="7200"/>
                    <a:pt x="15154" y="7200"/>
                  </a:cubicBezTo>
                  <a:cubicBezTo>
                    <a:pt x="15130" y="7200"/>
                    <a:pt x="15120" y="7181"/>
                    <a:pt x="15141" y="7123"/>
                  </a:cubicBezTo>
                  <a:lnTo>
                    <a:pt x="15141" y="7123"/>
                  </a:lnTo>
                  <a:cubicBezTo>
                    <a:pt x="14823" y="7700"/>
                    <a:pt x="15002" y="7421"/>
                    <a:pt x="14902" y="7899"/>
                  </a:cubicBezTo>
                  <a:lnTo>
                    <a:pt x="14763" y="7919"/>
                  </a:lnTo>
                  <a:cubicBezTo>
                    <a:pt x="14743" y="8078"/>
                    <a:pt x="14763" y="8118"/>
                    <a:pt x="14564" y="8396"/>
                  </a:cubicBezTo>
                  <a:cubicBezTo>
                    <a:pt x="14606" y="8305"/>
                    <a:pt x="14589" y="8286"/>
                    <a:pt x="14553" y="8286"/>
                  </a:cubicBezTo>
                  <a:cubicBezTo>
                    <a:pt x="14527" y="8286"/>
                    <a:pt x="14490" y="8296"/>
                    <a:pt x="14461" y="8296"/>
                  </a:cubicBezTo>
                  <a:cubicBezTo>
                    <a:pt x="14416" y="8296"/>
                    <a:pt x="14386" y="8273"/>
                    <a:pt x="14425" y="8158"/>
                  </a:cubicBezTo>
                  <a:lnTo>
                    <a:pt x="14425" y="8158"/>
                  </a:lnTo>
                  <a:cubicBezTo>
                    <a:pt x="13828" y="8536"/>
                    <a:pt x="13928" y="9073"/>
                    <a:pt x="13490" y="9113"/>
                  </a:cubicBezTo>
                  <a:cubicBezTo>
                    <a:pt x="13490" y="9203"/>
                    <a:pt x="13513" y="9238"/>
                    <a:pt x="13550" y="9238"/>
                  </a:cubicBezTo>
                  <a:cubicBezTo>
                    <a:pt x="13662" y="9238"/>
                    <a:pt x="13897" y="8906"/>
                    <a:pt x="13929" y="8906"/>
                  </a:cubicBezTo>
                  <a:cubicBezTo>
                    <a:pt x="13934" y="8906"/>
                    <a:pt x="13934" y="8914"/>
                    <a:pt x="13928" y="8933"/>
                  </a:cubicBezTo>
                  <a:cubicBezTo>
                    <a:pt x="13939" y="8929"/>
                    <a:pt x="13949" y="8927"/>
                    <a:pt x="13957" y="8927"/>
                  </a:cubicBezTo>
                  <a:cubicBezTo>
                    <a:pt x="14061" y="8927"/>
                    <a:pt x="13896" y="9263"/>
                    <a:pt x="13748" y="9411"/>
                  </a:cubicBezTo>
                  <a:cubicBezTo>
                    <a:pt x="13609" y="9570"/>
                    <a:pt x="13231" y="9471"/>
                    <a:pt x="12893" y="9908"/>
                  </a:cubicBezTo>
                  <a:cubicBezTo>
                    <a:pt x="12913" y="9869"/>
                    <a:pt x="12913" y="9849"/>
                    <a:pt x="12953" y="9809"/>
                  </a:cubicBezTo>
                  <a:lnTo>
                    <a:pt x="12953" y="9809"/>
                  </a:lnTo>
                  <a:cubicBezTo>
                    <a:pt x="12754" y="9928"/>
                    <a:pt x="12754" y="10167"/>
                    <a:pt x="12495" y="10306"/>
                  </a:cubicBezTo>
                  <a:cubicBezTo>
                    <a:pt x="12535" y="10505"/>
                    <a:pt x="12276" y="10545"/>
                    <a:pt x="12415" y="10704"/>
                  </a:cubicBezTo>
                  <a:lnTo>
                    <a:pt x="12714" y="10286"/>
                  </a:lnTo>
                  <a:lnTo>
                    <a:pt x="12714" y="10286"/>
                  </a:lnTo>
                  <a:cubicBezTo>
                    <a:pt x="12555" y="10545"/>
                    <a:pt x="12575" y="10903"/>
                    <a:pt x="12177" y="11202"/>
                  </a:cubicBezTo>
                  <a:cubicBezTo>
                    <a:pt x="12177" y="11142"/>
                    <a:pt x="12216" y="11003"/>
                    <a:pt x="12256" y="10903"/>
                  </a:cubicBezTo>
                  <a:lnTo>
                    <a:pt x="12256" y="10903"/>
                  </a:lnTo>
                  <a:cubicBezTo>
                    <a:pt x="12117" y="10983"/>
                    <a:pt x="12117" y="11142"/>
                    <a:pt x="11978" y="11202"/>
                  </a:cubicBezTo>
                  <a:cubicBezTo>
                    <a:pt x="11838" y="11042"/>
                    <a:pt x="12336" y="10704"/>
                    <a:pt x="12415" y="10366"/>
                  </a:cubicBezTo>
                  <a:lnTo>
                    <a:pt x="12415" y="10366"/>
                  </a:lnTo>
                  <a:cubicBezTo>
                    <a:pt x="12290" y="10413"/>
                    <a:pt x="12201" y="10721"/>
                    <a:pt x="12130" y="10721"/>
                  </a:cubicBezTo>
                  <a:cubicBezTo>
                    <a:pt x="12112" y="10721"/>
                    <a:pt x="12094" y="10699"/>
                    <a:pt x="12077" y="10645"/>
                  </a:cubicBezTo>
                  <a:lnTo>
                    <a:pt x="12077" y="10645"/>
                  </a:lnTo>
                  <a:cubicBezTo>
                    <a:pt x="12157" y="11003"/>
                    <a:pt x="11699" y="11042"/>
                    <a:pt x="11620" y="11480"/>
                  </a:cubicBezTo>
                  <a:lnTo>
                    <a:pt x="11540" y="11381"/>
                  </a:lnTo>
                  <a:cubicBezTo>
                    <a:pt x="11520" y="11421"/>
                    <a:pt x="11480" y="11560"/>
                    <a:pt x="11421" y="11639"/>
                  </a:cubicBezTo>
                  <a:lnTo>
                    <a:pt x="11421" y="11381"/>
                  </a:lnTo>
                  <a:cubicBezTo>
                    <a:pt x="11321" y="11719"/>
                    <a:pt x="10943" y="11759"/>
                    <a:pt x="10824" y="12037"/>
                  </a:cubicBezTo>
                  <a:cubicBezTo>
                    <a:pt x="10961" y="11864"/>
                    <a:pt x="11025" y="11814"/>
                    <a:pt x="11062" y="11814"/>
                  </a:cubicBezTo>
                  <a:cubicBezTo>
                    <a:pt x="11112" y="11814"/>
                    <a:pt x="11113" y="11906"/>
                    <a:pt x="11182" y="11906"/>
                  </a:cubicBezTo>
                  <a:cubicBezTo>
                    <a:pt x="11202" y="11906"/>
                    <a:pt x="11227" y="11898"/>
                    <a:pt x="11261" y="11878"/>
                  </a:cubicBezTo>
                  <a:lnTo>
                    <a:pt x="11261" y="11878"/>
                  </a:lnTo>
                  <a:cubicBezTo>
                    <a:pt x="10903" y="12555"/>
                    <a:pt x="10744" y="12037"/>
                    <a:pt x="10267" y="12654"/>
                  </a:cubicBezTo>
                  <a:cubicBezTo>
                    <a:pt x="10320" y="12587"/>
                    <a:pt x="10428" y="12511"/>
                    <a:pt x="10474" y="12511"/>
                  </a:cubicBezTo>
                  <a:cubicBezTo>
                    <a:pt x="10497" y="12511"/>
                    <a:pt x="10505" y="12529"/>
                    <a:pt x="10485" y="12574"/>
                  </a:cubicBezTo>
                  <a:cubicBezTo>
                    <a:pt x="10366" y="12694"/>
                    <a:pt x="10187" y="12813"/>
                    <a:pt x="10088" y="12853"/>
                  </a:cubicBezTo>
                  <a:cubicBezTo>
                    <a:pt x="9948" y="13024"/>
                    <a:pt x="9938" y="13064"/>
                    <a:pt x="9974" y="13064"/>
                  </a:cubicBezTo>
                  <a:cubicBezTo>
                    <a:pt x="10006" y="13064"/>
                    <a:pt x="10075" y="13032"/>
                    <a:pt x="10118" y="13032"/>
                  </a:cubicBezTo>
                  <a:cubicBezTo>
                    <a:pt x="10150" y="13032"/>
                    <a:pt x="10168" y="13050"/>
                    <a:pt x="10147" y="13112"/>
                  </a:cubicBezTo>
                  <a:cubicBezTo>
                    <a:pt x="9908" y="13151"/>
                    <a:pt x="10008" y="13350"/>
                    <a:pt x="9889" y="13569"/>
                  </a:cubicBezTo>
                  <a:lnTo>
                    <a:pt x="9789" y="13490"/>
                  </a:lnTo>
                  <a:lnTo>
                    <a:pt x="9789" y="13490"/>
                  </a:lnTo>
                  <a:cubicBezTo>
                    <a:pt x="9312" y="13927"/>
                    <a:pt x="9889" y="13788"/>
                    <a:pt x="9431" y="14166"/>
                  </a:cubicBezTo>
                  <a:lnTo>
                    <a:pt x="9451" y="13868"/>
                  </a:lnTo>
                  <a:lnTo>
                    <a:pt x="9292" y="14126"/>
                  </a:lnTo>
                  <a:lnTo>
                    <a:pt x="9232" y="13987"/>
                  </a:lnTo>
                  <a:cubicBezTo>
                    <a:pt x="9093" y="14305"/>
                    <a:pt x="9013" y="14365"/>
                    <a:pt x="8774" y="14584"/>
                  </a:cubicBezTo>
                  <a:cubicBezTo>
                    <a:pt x="8894" y="14584"/>
                    <a:pt x="8934" y="14763"/>
                    <a:pt x="8735" y="14982"/>
                  </a:cubicBezTo>
                  <a:cubicBezTo>
                    <a:pt x="8702" y="15000"/>
                    <a:pt x="8681" y="15006"/>
                    <a:pt x="8666" y="15006"/>
                  </a:cubicBezTo>
                  <a:cubicBezTo>
                    <a:pt x="8634" y="15006"/>
                    <a:pt x="8634" y="14976"/>
                    <a:pt x="8620" y="14976"/>
                  </a:cubicBezTo>
                  <a:cubicBezTo>
                    <a:pt x="8606" y="14976"/>
                    <a:pt x="8575" y="15009"/>
                    <a:pt x="8476" y="15141"/>
                  </a:cubicBezTo>
                  <a:cubicBezTo>
                    <a:pt x="8476" y="15022"/>
                    <a:pt x="8456" y="14882"/>
                    <a:pt x="8655" y="14823"/>
                  </a:cubicBezTo>
                  <a:cubicBezTo>
                    <a:pt x="8635" y="14783"/>
                    <a:pt x="8655" y="14703"/>
                    <a:pt x="8635" y="14664"/>
                  </a:cubicBezTo>
                  <a:cubicBezTo>
                    <a:pt x="8436" y="14763"/>
                    <a:pt x="8297" y="15042"/>
                    <a:pt x="8197" y="15161"/>
                  </a:cubicBezTo>
                  <a:cubicBezTo>
                    <a:pt x="8237" y="15121"/>
                    <a:pt x="8277" y="15062"/>
                    <a:pt x="8317" y="15062"/>
                  </a:cubicBezTo>
                  <a:lnTo>
                    <a:pt x="8078" y="15619"/>
                  </a:lnTo>
                  <a:cubicBezTo>
                    <a:pt x="8068" y="15621"/>
                    <a:pt x="8058" y="15622"/>
                    <a:pt x="8050" y="15622"/>
                  </a:cubicBezTo>
                  <a:cubicBezTo>
                    <a:pt x="7983" y="15622"/>
                    <a:pt x="8001" y="15551"/>
                    <a:pt x="8018" y="15479"/>
                  </a:cubicBezTo>
                  <a:lnTo>
                    <a:pt x="8018" y="15479"/>
                  </a:lnTo>
                  <a:cubicBezTo>
                    <a:pt x="7959" y="15579"/>
                    <a:pt x="7939" y="15678"/>
                    <a:pt x="7839" y="15818"/>
                  </a:cubicBezTo>
                  <a:cubicBezTo>
                    <a:pt x="7801" y="15722"/>
                    <a:pt x="7708" y="15663"/>
                    <a:pt x="7806" y="15466"/>
                  </a:cubicBezTo>
                  <a:lnTo>
                    <a:pt x="7806" y="15466"/>
                  </a:lnTo>
                  <a:lnTo>
                    <a:pt x="7561" y="15937"/>
                  </a:lnTo>
                  <a:cubicBezTo>
                    <a:pt x="7514" y="15937"/>
                    <a:pt x="7372" y="16021"/>
                    <a:pt x="7320" y="16021"/>
                  </a:cubicBezTo>
                  <a:cubicBezTo>
                    <a:pt x="7305" y="16021"/>
                    <a:pt x="7298" y="16014"/>
                    <a:pt x="7302" y="15997"/>
                  </a:cubicBezTo>
                  <a:lnTo>
                    <a:pt x="7302" y="15997"/>
                  </a:lnTo>
                  <a:cubicBezTo>
                    <a:pt x="7043" y="16196"/>
                    <a:pt x="6964" y="16693"/>
                    <a:pt x="6626" y="16952"/>
                  </a:cubicBezTo>
                  <a:cubicBezTo>
                    <a:pt x="6626" y="16991"/>
                    <a:pt x="6626" y="17031"/>
                    <a:pt x="6566" y="17111"/>
                  </a:cubicBezTo>
                  <a:cubicBezTo>
                    <a:pt x="6307" y="17389"/>
                    <a:pt x="5989" y="17549"/>
                    <a:pt x="5810" y="17986"/>
                  </a:cubicBezTo>
                  <a:lnTo>
                    <a:pt x="5492" y="18066"/>
                  </a:lnTo>
                  <a:cubicBezTo>
                    <a:pt x="5424" y="18167"/>
                    <a:pt x="5450" y="18186"/>
                    <a:pt x="5502" y="18186"/>
                  </a:cubicBezTo>
                  <a:cubicBezTo>
                    <a:pt x="5532" y="18186"/>
                    <a:pt x="5570" y="18180"/>
                    <a:pt x="5603" y="18180"/>
                  </a:cubicBezTo>
                  <a:cubicBezTo>
                    <a:pt x="5680" y="18180"/>
                    <a:pt x="5727" y="18214"/>
                    <a:pt x="5571" y="18444"/>
                  </a:cubicBezTo>
                  <a:cubicBezTo>
                    <a:pt x="5485" y="18574"/>
                    <a:pt x="5432" y="18612"/>
                    <a:pt x="5394" y="18612"/>
                  </a:cubicBezTo>
                  <a:cubicBezTo>
                    <a:pt x="5338" y="18612"/>
                    <a:pt x="5312" y="18531"/>
                    <a:pt x="5254" y="18531"/>
                  </a:cubicBezTo>
                  <a:cubicBezTo>
                    <a:pt x="5242" y="18531"/>
                    <a:pt x="5229" y="18534"/>
                    <a:pt x="5213" y="18543"/>
                  </a:cubicBezTo>
                  <a:cubicBezTo>
                    <a:pt x="5153" y="18762"/>
                    <a:pt x="5054" y="19160"/>
                    <a:pt x="4696" y="19359"/>
                  </a:cubicBezTo>
                  <a:cubicBezTo>
                    <a:pt x="4755" y="19240"/>
                    <a:pt x="4835" y="19180"/>
                    <a:pt x="4895" y="19081"/>
                  </a:cubicBezTo>
                  <a:lnTo>
                    <a:pt x="4895" y="19081"/>
                  </a:lnTo>
                  <a:lnTo>
                    <a:pt x="4636" y="19220"/>
                  </a:lnTo>
                  <a:cubicBezTo>
                    <a:pt x="4716" y="18932"/>
                    <a:pt x="4873" y="18773"/>
                    <a:pt x="4777" y="18773"/>
                  </a:cubicBezTo>
                  <a:cubicBezTo>
                    <a:pt x="4753" y="18773"/>
                    <a:pt x="4715" y="18782"/>
                    <a:pt x="4656" y="18802"/>
                  </a:cubicBezTo>
                  <a:cubicBezTo>
                    <a:pt x="4895" y="19081"/>
                    <a:pt x="3940" y="19697"/>
                    <a:pt x="4178" y="19956"/>
                  </a:cubicBezTo>
                  <a:lnTo>
                    <a:pt x="3999" y="20055"/>
                  </a:lnTo>
                  <a:cubicBezTo>
                    <a:pt x="4039" y="20016"/>
                    <a:pt x="4039" y="19996"/>
                    <a:pt x="4079" y="19956"/>
                  </a:cubicBezTo>
                  <a:lnTo>
                    <a:pt x="4079" y="19956"/>
                  </a:lnTo>
                  <a:cubicBezTo>
                    <a:pt x="3701" y="20135"/>
                    <a:pt x="4079" y="20334"/>
                    <a:pt x="3721" y="20672"/>
                  </a:cubicBezTo>
                  <a:cubicBezTo>
                    <a:pt x="3648" y="20733"/>
                    <a:pt x="3576" y="20778"/>
                    <a:pt x="3539" y="20778"/>
                  </a:cubicBezTo>
                  <a:cubicBezTo>
                    <a:pt x="3515" y="20778"/>
                    <a:pt x="3506" y="20759"/>
                    <a:pt x="3522" y="20712"/>
                  </a:cubicBezTo>
                  <a:lnTo>
                    <a:pt x="3522" y="20712"/>
                  </a:lnTo>
                  <a:lnTo>
                    <a:pt x="3343" y="21050"/>
                  </a:lnTo>
                  <a:cubicBezTo>
                    <a:pt x="3319" y="21082"/>
                    <a:pt x="3298" y="21095"/>
                    <a:pt x="3284" y="21095"/>
                  </a:cubicBezTo>
                  <a:cubicBezTo>
                    <a:pt x="3264" y="21095"/>
                    <a:pt x="3259" y="21066"/>
                    <a:pt x="3283" y="21030"/>
                  </a:cubicBezTo>
                  <a:lnTo>
                    <a:pt x="3283" y="21030"/>
                  </a:lnTo>
                  <a:lnTo>
                    <a:pt x="2965" y="21448"/>
                  </a:lnTo>
                  <a:lnTo>
                    <a:pt x="2945" y="21428"/>
                  </a:lnTo>
                  <a:cubicBezTo>
                    <a:pt x="2945" y="21528"/>
                    <a:pt x="2885" y="21727"/>
                    <a:pt x="2845" y="21826"/>
                  </a:cubicBezTo>
                  <a:cubicBezTo>
                    <a:pt x="2821" y="21842"/>
                    <a:pt x="2808" y="21849"/>
                    <a:pt x="2801" y="21849"/>
                  </a:cubicBezTo>
                  <a:cubicBezTo>
                    <a:pt x="2774" y="21849"/>
                    <a:pt x="2853" y="21747"/>
                    <a:pt x="2806" y="21747"/>
                  </a:cubicBezTo>
                  <a:lnTo>
                    <a:pt x="2666" y="22045"/>
                  </a:lnTo>
                  <a:cubicBezTo>
                    <a:pt x="2660" y="22046"/>
                    <a:pt x="2654" y="22046"/>
                    <a:pt x="2649" y="22046"/>
                  </a:cubicBezTo>
                  <a:cubicBezTo>
                    <a:pt x="2517" y="22046"/>
                    <a:pt x="2633" y="21820"/>
                    <a:pt x="2786" y="21667"/>
                  </a:cubicBezTo>
                  <a:cubicBezTo>
                    <a:pt x="2769" y="21666"/>
                    <a:pt x="2754" y="21666"/>
                    <a:pt x="2740" y="21666"/>
                  </a:cubicBezTo>
                  <a:cubicBezTo>
                    <a:pt x="2331" y="21666"/>
                    <a:pt x="2647" y="21937"/>
                    <a:pt x="2089" y="22264"/>
                  </a:cubicBezTo>
                  <a:lnTo>
                    <a:pt x="2248" y="22005"/>
                  </a:lnTo>
                  <a:cubicBezTo>
                    <a:pt x="1970" y="22005"/>
                    <a:pt x="1870" y="22244"/>
                    <a:pt x="1552" y="22403"/>
                  </a:cubicBezTo>
                  <a:cubicBezTo>
                    <a:pt x="1629" y="22390"/>
                    <a:pt x="1893" y="22271"/>
                    <a:pt x="2031" y="22271"/>
                  </a:cubicBezTo>
                  <a:cubicBezTo>
                    <a:pt x="2100" y="22271"/>
                    <a:pt x="2137" y="22301"/>
                    <a:pt x="2105" y="22387"/>
                  </a:cubicBezTo>
                  <a:lnTo>
                    <a:pt x="2105" y="22387"/>
                  </a:lnTo>
                  <a:cubicBezTo>
                    <a:pt x="2141" y="22299"/>
                    <a:pt x="2182" y="22164"/>
                    <a:pt x="2268" y="22164"/>
                  </a:cubicBezTo>
                  <a:cubicBezTo>
                    <a:pt x="2328" y="22344"/>
                    <a:pt x="2229" y="22344"/>
                    <a:pt x="2089" y="22423"/>
                  </a:cubicBezTo>
                  <a:cubicBezTo>
                    <a:pt x="2010" y="22483"/>
                    <a:pt x="1910" y="22562"/>
                    <a:pt x="1831" y="22761"/>
                  </a:cubicBezTo>
                  <a:cubicBezTo>
                    <a:pt x="1811" y="22746"/>
                    <a:pt x="1792" y="22738"/>
                    <a:pt x="1773" y="22738"/>
                  </a:cubicBezTo>
                  <a:cubicBezTo>
                    <a:pt x="1697" y="22738"/>
                    <a:pt x="1620" y="22856"/>
                    <a:pt x="1492" y="23000"/>
                  </a:cubicBezTo>
                  <a:lnTo>
                    <a:pt x="1393" y="22881"/>
                  </a:lnTo>
                  <a:cubicBezTo>
                    <a:pt x="1254" y="23100"/>
                    <a:pt x="1333" y="23139"/>
                    <a:pt x="1293" y="23299"/>
                  </a:cubicBezTo>
                  <a:cubicBezTo>
                    <a:pt x="1179" y="23401"/>
                    <a:pt x="1085" y="23432"/>
                    <a:pt x="1002" y="23432"/>
                  </a:cubicBezTo>
                  <a:cubicBezTo>
                    <a:pt x="941" y="23432"/>
                    <a:pt x="887" y="23415"/>
                    <a:pt x="836" y="23398"/>
                  </a:cubicBezTo>
                  <a:cubicBezTo>
                    <a:pt x="727" y="23514"/>
                    <a:pt x="745" y="23535"/>
                    <a:pt x="796" y="23535"/>
                  </a:cubicBezTo>
                  <a:cubicBezTo>
                    <a:pt x="826" y="23535"/>
                    <a:pt x="866" y="23528"/>
                    <a:pt x="900" y="23528"/>
                  </a:cubicBezTo>
                  <a:cubicBezTo>
                    <a:pt x="969" y="23528"/>
                    <a:pt x="1012" y="23557"/>
                    <a:pt x="876" y="23736"/>
                  </a:cubicBezTo>
                  <a:cubicBezTo>
                    <a:pt x="796" y="23776"/>
                    <a:pt x="736" y="23836"/>
                    <a:pt x="677" y="23895"/>
                  </a:cubicBezTo>
                  <a:cubicBezTo>
                    <a:pt x="657" y="23935"/>
                    <a:pt x="637" y="23955"/>
                    <a:pt x="597" y="23995"/>
                  </a:cubicBezTo>
                  <a:cubicBezTo>
                    <a:pt x="557" y="24035"/>
                    <a:pt x="517" y="24075"/>
                    <a:pt x="478" y="24134"/>
                  </a:cubicBezTo>
                  <a:cubicBezTo>
                    <a:pt x="398" y="24234"/>
                    <a:pt x="318" y="24333"/>
                    <a:pt x="239" y="24453"/>
                  </a:cubicBezTo>
                  <a:cubicBezTo>
                    <a:pt x="219" y="24512"/>
                    <a:pt x="120" y="24552"/>
                    <a:pt x="239" y="24651"/>
                  </a:cubicBezTo>
                  <a:cubicBezTo>
                    <a:pt x="279" y="24691"/>
                    <a:pt x="318" y="24731"/>
                    <a:pt x="358" y="24771"/>
                  </a:cubicBezTo>
                  <a:cubicBezTo>
                    <a:pt x="378" y="24811"/>
                    <a:pt x="338" y="24831"/>
                    <a:pt x="338" y="24850"/>
                  </a:cubicBezTo>
                  <a:cubicBezTo>
                    <a:pt x="288" y="24926"/>
                    <a:pt x="266" y="24949"/>
                    <a:pt x="257" y="24949"/>
                  </a:cubicBezTo>
                  <a:cubicBezTo>
                    <a:pt x="240" y="24949"/>
                    <a:pt x="265" y="24875"/>
                    <a:pt x="254" y="24875"/>
                  </a:cubicBezTo>
                  <a:cubicBezTo>
                    <a:pt x="252" y="24875"/>
                    <a:pt x="247" y="24880"/>
                    <a:pt x="239" y="24890"/>
                  </a:cubicBezTo>
                  <a:cubicBezTo>
                    <a:pt x="219" y="24970"/>
                    <a:pt x="199" y="25030"/>
                    <a:pt x="179" y="25089"/>
                  </a:cubicBezTo>
                  <a:cubicBezTo>
                    <a:pt x="168" y="25113"/>
                    <a:pt x="156" y="25122"/>
                    <a:pt x="148" y="25122"/>
                  </a:cubicBezTo>
                  <a:cubicBezTo>
                    <a:pt x="143" y="25122"/>
                    <a:pt x="139" y="25117"/>
                    <a:pt x="139" y="25109"/>
                  </a:cubicBezTo>
                  <a:lnTo>
                    <a:pt x="139" y="25109"/>
                  </a:lnTo>
                  <a:cubicBezTo>
                    <a:pt x="80" y="25248"/>
                    <a:pt x="179" y="25149"/>
                    <a:pt x="80" y="25288"/>
                  </a:cubicBezTo>
                  <a:cubicBezTo>
                    <a:pt x="80" y="25308"/>
                    <a:pt x="60" y="25308"/>
                    <a:pt x="40" y="25328"/>
                  </a:cubicBezTo>
                  <a:cubicBezTo>
                    <a:pt x="40" y="25348"/>
                    <a:pt x="40" y="25348"/>
                    <a:pt x="40" y="25348"/>
                  </a:cubicBezTo>
                  <a:cubicBezTo>
                    <a:pt x="20" y="25368"/>
                    <a:pt x="20" y="25368"/>
                    <a:pt x="20" y="25368"/>
                  </a:cubicBezTo>
                  <a:lnTo>
                    <a:pt x="0" y="25368"/>
                  </a:lnTo>
                  <a:lnTo>
                    <a:pt x="20" y="25388"/>
                  </a:lnTo>
                  <a:cubicBezTo>
                    <a:pt x="40" y="25427"/>
                    <a:pt x="60" y="25467"/>
                    <a:pt x="80" y="25527"/>
                  </a:cubicBezTo>
                  <a:cubicBezTo>
                    <a:pt x="120" y="25646"/>
                    <a:pt x="100" y="25825"/>
                    <a:pt x="159" y="25965"/>
                  </a:cubicBezTo>
                  <a:cubicBezTo>
                    <a:pt x="259" y="26004"/>
                    <a:pt x="358" y="26044"/>
                    <a:pt x="458" y="26064"/>
                  </a:cubicBezTo>
                  <a:cubicBezTo>
                    <a:pt x="537" y="26164"/>
                    <a:pt x="318" y="26104"/>
                    <a:pt x="279" y="26164"/>
                  </a:cubicBezTo>
                  <a:cubicBezTo>
                    <a:pt x="1094" y="26442"/>
                    <a:pt x="995" y="26422"/>
                    <a:pt x="1453" y="26462"/>
                  </a:cubicBezTo>
                  <a:cubicBezTo>
                    <a:pt x="1512" y="26542"/>
                    <a:pt x="1671" y="26661"/>
                    <a:pt x="1811" y="26780"/>
                  </a:cubicBezTo>
                  <a:cubicBezTo>
                    <a:pt x="1652" y="26621"/>
                    <a:pt x="1711" y="26581"/>
                    <a:pt x="1831" y="26562"/>
                  </a:cubicBezTo>
                  <a:cubicBezTo>
                    <a:pt x="1950" y="26542"/>
                    <a:pt x="2109" y="26542"/>
                    <a:pt x="2229" y="26542"/>
                  </a:cubicBezTo>
                  <a:cubicBezTo>
                    <a:pt x="2229" y="26542"/>
                    <a:pt x="2209" y="26522"/>
                    <a:pt x="2209" y="26502"/>
                  </a:cubicBezTo>
                  <a:lnTo>
                    <a:pt x="2209" y="26502"/>
                  </a:lnTo>
                  <a:lnTo>
                    <a:pt x="2288" y="26542"/>
                  </a:lnTo>
                  <a:lnTo>
                    <a:pt x="2229" y="26542"/>
                  </a:lnTo>
                  <a:cubicBezTo>
                    <a:pt x="2248" y="26562"/>
                    <a:pt x="2268" y="26601"/>
                    <a:pt x="2288" y="26621"/>
                  </a:cubicBezTo>
                  <a:cubicBezTo>
                    <a:pt x="2308" y="26601"/>
                    <a:pt x="2328" y="26581"/>
                    <a:pt x="2348" y="26581"/>
                  </a:cubicBezTo>
                  <a:lnTo>
                    <a:pt x="2408" y="26621"/>
                  </a:lnTo>
                  <a:cubicBezTo>
                    <a:pt x="2408" y="26621"/>
                    <a:pt x="2447" y="26562"/>
                    <a:pt x="2507" y="26502"/>
                  </a:cubicBezTo>
                  <a:lnTo>
                    <a:pt x="2507" y="26502"/>
                  </a:lnTo>
                  <a:cubicBezTo>
                    <a:pt x="2527" y="26562"/>
                    <a:pt x="2507" y="26661"/>
                    <a:pt x="2467" y="26800"/>
                  </a:cubicBezTo>
                  <a:lnTo>
                    <a:pt x="2447" y="26800"/>
                  </a:lnTo>
                  <a:cubicBezTo>
                    <a:pt x="2447" y="26800"/>
                    <a:pt x="2427" y="26780"/>
                    <a:pt x="2427" y="26780"/>
                  </a:cubicBezTo>
                  <a:lnTo>
                    <a:pt x="2368" y="26721"/>
                  </a:lnTo>
                  <a:lnTo>
                    <a:pt x="2288" y="26621"/>
                  </a:lnTo>
                  <a:cubicBezTo>
                    <a:pt x="2189" y="26681"/>
                    <a:pt x="2069" y="26741"/>
                    <a:pt x="2089" y="26860"/>
                  </a:cubicBezTo>
                  <a:cubicBezTo>
                    <a:pt x="2109" y="26860"/>
                    <a:pt x="2189" y="26880"/>
                    <a:pt x="2268" y="26900"/>
                  </a:cubicBezTo>
                  <a:cubicBezTo>
                    <a:pt x="2229" y="26920"/>
                    <a:pt x="2209" y="26940"/>
                    <a:pt x="2229" y="26959"/>
                  </a:cubicBezTo>
                  <a:cubicBezTo>
                    <a:pt x="2238" y="26979"/>
                    <a:pt x="2258" y="26984"/>
                    <a:pt x="2286" y="26984"/>
                  </a:cubicBezTo>
                  <a:cubicBezTo>
                    <a:pt x="2313" y="26984"/>
                    <a:pt x="2348" y="26979"/>
                    <a:pt x="2388" y="26979"/>
                  </a:cubicBezTo>
                  <a:lnTo>
                    <a:pt x="2467" y="27139"/>
                  </a:lnTo>
                  <a:lnTo>
                    <a:pt x="2507" y="27218"/>
                  </a:lnTo>
                  <a:cubicBezTo>
                    <a:pt x="2527" y="27238"/>
                    <a:pt x="2547" y="27238"/>
                    <a:pt x="2547" y="27238"/>
                  </a:cubicBezTo>
                  <a:lnTo>
                    <a:pt x="2547" y="27119"/>
                  </a:lnTo>
                  <a:cubicBezTo>
                    <a:pt x="2766" y="26959"/>
                    <a:pt x="2985" y="26760"/>
                    <a:pt x="3203" y="26542"/>
                  </a:cubicBezTo>
                  <a:cubicBezTo>
                    <a:pt x="3243" y="26462"/>
                    <a:pt x="3283" y="26382"/>
                    <a:pt x="3323" y="26323"/>
                  </a:cubicBezTo>
                  <a:lnTo>
                    <a:pt x="3363" y="26144"/>
                  </a:lnTo>
                  <a:cubicBezTo>
                    <a:pt x="3382" y="26024"/>
                    <a:pt x="3422" y="25905"/>
                    <a:pt x="3462" y="25786"/>
                  </a:cubicBezTo>
                  <a:cubicBezTo>
                    <a:pt x="3542" y="25527"/>
                    <a:pt x="3641" y="25268"/>
                    <a:pt x="3840" y="24990"/>
                  </a:cubicBezTo>
                  <a:cubicBezTo>
                    <a:pt x="3840" y="25209"/>
                    <a:pt x="3979" y="25169"/>
                    <a:pt x="4099" y="25268"/>
                  </a:cubicBezTo>
                  <a:cubicBezTo>
                    <a:pt x="3860" y="25308"/>
                    <a:pt x="3800" y="25726"/>
                    <a:pt x="3542" y="25985"/>
                  </a:cubicBezTo>
                  <a:cubicBezTo>
                    <a:pt x="3599" y="25927"/>
                    <a:pt x="3639" y="25907"/>
                    <a:pt x="3666" y="25907"/>
                  </a:cubicBezTo>
                  <a:cubicBezTo>
                    <a:pt x="3704" y="25907"/>
                    <a:pt x="3713" y="25949"/>
                    <a:pt x="3701" y="25985"/>
                  </a:cubicBezTo>
                  <a:lnTo>
                    <a:pt x="3999" y="25388"/>
                  </a:lnTo>
                  <a:cubicBezTo>
                    <a:pt x="4024" y="25412"/>
                    <a:pt x="4047" y="25422"/>
                    <a:pt x="4070" y="25422"/>
                  </a:cubicBezTo>
                  <a:cubicBezTo>
                    <a:pt x="4142" y="25422"/>
                    <a:pt x="4213" y="25328"/>
                    <a:pt x="4318" y="25268"/>
                  </a:cubicBezTo>
                  <a:cubicBezTo>
                    <a:pt x="4039" y="25189"/>
                    <a:pt x="4497" y="24791"/>
                    <a:pt x="4616" y="24532"/>
                  </a:cubicBezTo>
                  <a:lnTo>
                    <a:pt x="4616" y="24532"/>
                  </a:lnTo>
                  <a:cubicBezTo>
                    <a:pt x="4696" y="24592"/>
                    <a:pt x="4716" y="24691"/>
                    <a:pt x="4497" y="24910"/>
                  </a:cubicBezTo>
                  <a:cubicBezTo>
                    <a:pt x="4875" y="24791"/>
                    <a:pt x="4556" y="24373"/>
                    <a:pt x="4895" y="24214"/>
                  </a:cubicBezTo>
                  <a:lnTo>
                    <a:pt x="4895" y="24214"/>
                  </a:lnTo>
                  <a:cubicBezTo>
                    <a:pt x="4855" y="24273"/>
                    <a:pt x="4815" y="24313"/>
                    <a:pt x="4835" y="24353"/>
                  </a:cubicBezTo>
                  <a:cubicBezTo>
                    <a:pt x="4885" y="24202"/>
                    <a:pt x="5132" y="23968"/>
                    <a:pt x="5198" y="23968"/>
                  </a:cubicBezTo>
                  <a:cubicBezTo>
                    <a:pt x="5210" y="23968"/>
                    <a:pt x="5216" y="23976"/>
                    <a:pt x="5213" y="23995"/>
                  </a:cubicBezTo>
                  <a:lnTo>
                    <a:pt x="5173" y="24055"/>
                  </a:lnTo>
                  <a:cubicBezTo>
                    <a:pt x="5531" y="23696"/>
                    <a:pt x="6188" y="22881"/>
                    <a:pt x="6068" y="22662"/>
                  </a:cubicBezTo>
                  <a:lnTo>
                    <a:pt x="6068" y="22662"/>
                  </a:lnTo>
                  <a:cubicBezTo>
                    <a:pt x="6108" y="22682"/>
                    <a:pt x="6228" y="22901"/>
                    <a:pt x="6248" y="22940"/>
                  </a:cubicBezTo>
                  <a:lnTo>
                    <a:pt x="6267" y="22125"/>
                  </a:lnTo>
                  <a:cubicBezTo>
                    <a:pt x="6327" y="22045"/>
                    <a:pt x="6387" y="21985"/>
                    <a:pt x="6447" y="21906"/>
                  </a:cubicBezTo>
                  <a:cubicBezTo>
                    <a:pt x="6645" y="22005"/>
                    <a:pt x="6864" y="22125"/>
                    <a:pt x="6725" y="22403"/>
                  </a:cubicBezTo>
                  <a:cubicBezTo>
                    <a:pt x="6825" y="22324"/>
                    <a:pt x="6944" y="22224"/>
                    <a:pt x="7063" y="21985"/>
                  </a:cubicBezTo>
                  <a:lnTo>
                    <a:pt x="7063" y="21985"/>
                  </a:lnTo>
                  <a:cubicBezTo>
                    <a:pt x="7044" y="22000"/>
                    <a:pt x="7015" y="22006"/>
                    <a:pt x="6982" y="22006"/>
                  </a:cubicBezTo>
                  <a:cubicBezTo>
                    <a:pt x="6878" y="22006"/>
                    <a:pt x="6739" y="21942"/>
                    <a:pt x="6785" y="21866"/>
                  </a:cubicBezTo>
                  <a:cubicBezTo>
                    <a:pt x="7141" y="21767"/>
                    <a:pt x="7005" y="21786"/>
                    <a:pt x="7396" y="21610"/>
                  </a:cubicBezTo>
                  <a:lnTo>
                    <a:pt x="7396" y="21610"/>
                  </a:lnTo>
                  <a:cubicBezTo>
                    <a:pt x="7387" y="21614"/>
                    <a:pt x="7378" y="21615"/>
                    <a:pt x="7369" y="21615"/>
                  </a:cubicBezTo>
                  <a:cubicBezTo>
                    <a:pt x="7260" y="21615"/>
                    <a:pt x="7155" y="21356"/>
                    <a:pt x="7282" y="21229"/>
                  </a:cubicBezTo>
                  <a:lnTo>
                    <a:pt x="7282" y="21229"/>
                  </a:lnTo>
                  <a:cubicBezTo>
                    <a:pt x="7302" y="21268"/>
                    <a:pt x="7510" y="21401"/>
                    <a:pt x="7502" y="21482"/>
                  </a:cubicBezTo>
                  <a:lnTo>
                    <a:pt x="7502" y="21482"/>
                  </a:lnTo>
                  <a:lnTo>
                    <a:pt x="7595" y="20940"/>
                  </a:lnTo>
                  <a:lnTo>
                    <a:pt x="7595" y="20940"/>
                  </a:lnTo>
                  <a:cubicBezTo>
                    <a:pt x="7591" y="21036"/>
                    <a:pt x="7714" y="21075"/>
                    <a:pt x="7829" y="21075"/>
                  </a:cubicBezTo>
                  <a:cubicBezTo>
                    <a:pt x="7853" y="21075"/>
                    <a:pt x="7877" y="21073"/>
                    <a:pt x="7899" y="21070"/>
                  </a:cubicBezTo>
                  <a:cubicBezTo>
                    <a:pt x="7819" y="21070"/>
                    <a:pt x="8177" y="20752"/>
                    <a:pt x="8257" y="20632"/>
                  </a:cubicBezTo>
                  <a:lnTo>
                    <a:pt x="8257" y="20632"/>
                  </a:lnTo>
                  <a:lnTo>
                    <a:pt x="8058" y="20732"/>
                  </a:lnTo>
                  <a:cubicBezTo>
                    <a:pt x="8456" y="20334"/>
                    <a:pt x="8098" y="20055"/>
                    <a:pt x="8476" y="19638"/>
                  </a:cubicBezTo>
                  <a:cubicBezTo>
                    <a:pt x="8476" y="19712"/>
                    <a:pt x="8576" y="19887"/>
                    <a:pt x="8710" y="19887"/>
                  </a:cubicBezTo>
                  <a:cubicBezTo>
                    <a:pt x="8755" y="19887"/>
                    <a:pt x="8804" y="19867"/>
                    <a:pt x="8854" y="19817"/>
                  </a:cubicBezTo>
                  <a:cubicBezTo>
                    <a:pt x="8854" y="19717"/>
                    <a:pt x="8794" y="19459"/>
                    <a:pt x="8794" y="19180"/>
                  </a:cubicBezTo>
                  <a:cubicBezTo>
                    <a:pt x="8914" y="19021"/>
                    <a:pt x="9053" y="18862"/>
                    <a:pt x="9192" y="18703"/>
                  </a:cubicBezTo>
                  <a:lnTo>
                    <a:pt x="9192" y="18703"/>
                  </a:lnTo>
                  <a:cubicBezTo>
                    <a:pt x="9172" y="19041"/>
                    <a:pt x="9133" y="19399"/>
                    <a:pt x="9073" y="19618"/>
                  </a:cubicBezTo>
                  <a:cubicBezTo>
                    <a:pt x="9272" y="19518"/>
                    <a:pt x="9192" y="19658"/>
                    <a:pt x="9391" y="19399"/>
                  </a:cubicBezTo>
                  <a:cubicBezTo>
                    <a:pt x="9396" y="19398"/>
                    <a:pt x="9400" y="19398"/>
                    <a:pt x="9404" y="19398"/>
                  </a:cubicBezTo>
                  <a:cubicBezTo>
                    <a:pt x="9500" y="19398"/>
                    <a:pt x="9369" y="19621"/>
                    <a:pt x="9312" y="19697"/>
                  </a:cubicBezTo>
                  <a:lnTo>
                    <a:pt x="9829" y="19160"/>
                  </a:lnTo>
                  <a:cubicBezTo>
                    <a:pt x="9670" y="19081"/>
                    <a:pt x="10048" y="18623"/>
                    <a:pt x="9928" y="18563"/>
                  </a:cubicBezTo>
                  <a:lnTo>
                    <a:pt x="9928" y="18563"/>
                  </a:lnTo>
                  <a:lnTo>
                    <a:pt x="9550" y="19280"/>
                  </a:lnTo>
                  <a:cubicBezTo>
                    <a:pt x="9391" y="19180"/>
                    <a:pt x="9471" y="18603"/>
                    <a:pt x="9829" y="18225"/>
                  </a:cubicBezTo>
                  <a:cubicBezTo>
                    <a:pt x="9837" y="18223"/>
                    <a:pt x="9845" y="18222"/>
                    <a:pt x="9852" y="18222"/>
                  </a:cubicBezTo>
                  <a:cubicBezTo>
                    <a:pt x="9971" y="18222"/>
                    <a:pt x="9992" y="18506"/>
                    <a:pt x="10048" y="18543"/>
                  </a:cubicBezTo>
                  <a:cubicBezTo>
                    <a:pt x="10048" y="18444"/>
                    <a:pt x="10286" y="18086"/>
                    <a:pt x="10346" y="18086"/>
                  </a:cubicBezTo>
                  <a:lnTo>
                    <a:pt x="10267" y="18305"/>
                  </a:lnTo>
                  <a:cubicBezTo>
                    <a:pt x="10505" y="18126"/>
                    <a:pt x="10406" y="17807"/>
                    <a:pt x="10744" y="17648"/>
                  </a:cubicBezTo>
                  <a:cubicBezTo>
                    <a:pt x="10844" y="17568"/>
                    <a:pt x="11162" y="17529"/>
                    <a:pt x="11082" y="17449"/>
                  </a:cubicBezTo>
                  <a:cubicBezTo>
                    <a:pt x="10923" y="17449"/>
                    <a:pt x="10665" y="17330"/>
                    <a:pt x="10485" y="17171"/>
                  </a:cubicBezTo>
                  <a:cubicBezTo>
                    <a:pt x="10585" y="17071"/>
                    <a:pt x="10665" y="16972"/>
                    <a:pt x="10764" y="16852"/>
                  </a:cubicBezTo>
                  <a:lnTo>
                    <a:pt x="10804" y="16912"/>
                  </a:lnTo>
                  <a:lnTo>
                    <a:pt x="10844" y="16852"/>
                  </a:lnTo>
                  <a:lnTo>
                    <a:pt x="10804" y="16812"/>
                  </a:lnTo>
                  <a:cubicBezTo>
                    <a:pt x="10883" y="16713"/>
                    <a:pt x="10983" y="16613"/>
                    <a:pt x="11062" y="16494"/>
                  </a:cubicBezTo>
                  <a:cubicBezTo>
                    <a:pt x="11198" y="16572"/>
                    <a:pt x="11126" y="16933"/>
                    <a:pt x="11288" y="16933"/>
                  </a:cubicBezTo>
                  <a:cubicBezTo>
                    <a:pt x="11292" y="16933"/>
                    <a:pt x="11297" y="16932"/>
                    <a:pt x="11301" y="16932"/>
                  </a:cubicBezTo>
                  <a:cubicBezTo>
                    <a:pt x="11261" y="16892"/>
                    <a:pt x="11281" y="16773"/>
                    <a:pt x="11301" y="16713"/>
                  </a:cubicBezTo>
                  <a:cubicBezTo>
                    <a:pt x="11318" y="16704"/>
                    <a:pt x="11332" y="16701"/>
                    <a:pt x="11343" y="16701"/>
                  </a:cubicBezTo>
                  <a:cubicBezTo>
                    <a:pt x="11383" y="16701"/>
                    <a:pt x="11397" y="16739"/>
                    <a:pt x="11426" y="16739"/>
                  </a:cubicBezTo>
                  <a:cubicBezTo>
                    <a:pt x="11448" y="16739"/>
                    <a:pt x="11480" y="16716"/>
                    <a:pt x="11540" y="16633"/>
                  </a:cubicBezTo>
                  <a:cubicBezTo>
                    <a:pt x="11468" y="16518"/>
                    <a:pt x="11699" y="16350"/>
                    <a:pt x="11680" y="16350"/>
                  </a:cubicBezTo>
                  <a:cubicBezTo>
                    <a:pt x="11673" y="16350"/>
                    <a:pt x="11629" y="16374"/>
                    <a:pt x="11520" y="16434"/>
                  </a:cubicBezTo>
                  <a:cubicBezTo>
                    <a:pt x="11639" y="16196"/>
                    <a:pt x="11719" y="16255"/>
                    <a:pt x="11918" y="15997"/>
                  </a:cubicBezTo>
                  <a:cubicBezTo>
                    <a:pt x="11819" y="15997"/>
                    <a:pt x="11799" y="15798"/>
                    <a:pt x="11838" y="15599"/>
                  </a:cubicBezTo>
                  <a:cubicBezTo>
                    <a:pt x="11898" y="15499"/>
                    <a:pt x="11978" y="15420"/>
                    <a:pt x="12057" y="15320"/>
                  </a:cubicBezTo>
                  <a:lnTo>
                    <a:pt x="12077" y="15320"/>
                  </a:lnTo>
                  <a:cubicBezTo>
                    <a:pt x="12435" y="14922"/>
                    <a:pt x="12694" y="14743"/>
                    <a:pt x="13012" y="14365"/>
                  </a:cubicBezTo>
                  <a:cubicBezTo>
                    <a:pt x="13068" y="14351"/>
                    <a:pt x="13184" y="14278"/>
                    <a:pt x="13240" y="14278"/>
                  </a:cubicBezTo>
                  <a:cubicBezTo>
                    <a:pt x="13264" y="14278"/>
                    <a:pt x="13277" y="14290"/>
                    <a:pt x="13271" y="14325"/>
                  </a:cubicBezTo>
                  <a:cubicBezTo>
                    <a:pt x="13291" y="14246"/>
                    <a:pt x="13291" y="14166"/>
                    <a:pt x="13390" y="14047"/>
                  </a:cubicBezTo>
                  <a:cubicBezTo>
                    <a:pt x="13436" y="14027"/>
                    <a:pt x="13465" y="14018"/>
                    <a:pt x="13481" y="14018"/>
                  </a:cubicBezTo>
                  <a:cubicBezTo>
                    <a:pt x="13568" y="14018"/>
                    <a:pt x="13283" y="14272"/>
                    <a:pt x="13424" y="14272"/>
                  </a:cubicBezTo>
                  <a:cubicBezTo>
                    <a:pt x="13436" y="14272"/>
                    <a:pt x="13451" y="14270"/>
                    <a:pt x="13470" y="14266"/>
                  </a:cubicBezTo>
                  <a:cubicBezTo>
                    <a:pt x="13410" y="14186"/>
                    <a:pt x="13629" y="13868"/>
                    <a:pt x="13729" y="13649"/>
                  </a:cubicBezTo>
                  <a:cubicBezTo>
                    <a:pt x="13721" y="13647"/>
                    <a:pt x="13712" y="13646"/>
                    <a:pt x="13704" y="13646"/>
                  </a:cubicBezTo>
                  <a:cubicBezTo>
                    <a:pt x="13534" y="13646"/>
                    <a:pt x="13366" y="14037"/>
                    <a:pt x="13271" y="14246"/>
                  </a:cubicBezTo>
                  <a:cubicBezTo>
                    <a:pt x="13211" y="14186"/>
                    <a:pt x="13191" y="14107"/>
                    <a:pt x="13171" y="13987"/>
                  </a:cubicBezTo>
                  <a:cubicBezTo>
                    <a:pt x="13530" y="13569"/>
                    <a:pt x="13888" y="13151"/>
                    <a:pt x="14226" y="12754"/>
                  </a:cubicBezTo>
                  <a:cubicBezTo>
                    <a:pt x="14524" y="12515"/>
                    <a:pt x="15062" y="11759"/>
                    <a:pt x="15479" y="11401"/>
                  </a:cubicBezTo>
                  <a:cubicBezTo>
                    <a:pt x="15499" y="11321"/>
                    <a:pt x="15559" y="11222"/>
                    <a:pt x="15539" y="11162"/>
                  </a:cubicBezTo>
                  <a:cubicBezTo>
                    <a:pt x="15997" y="10625"/>
                    <a:pt x="16454" y="10087"/>
                    <a:pt x="16872" y="9570"/>
                  </a:cubicBezTo>
                  <a:cubicBezTo>
                    <a:pt x="16892" y="9590"/>
                    <a:pt x="16912" y="9590"/>
                    <a:pt x="16932" y="9610"/>
                  </a:cubicBezTo>
                  <a:lnTo>
                    <a:pt x="17051" y="9351"/>
                  </a:lnTo>
                  <a:cubicBezTo>
                    <a:pt x="17051" y="9351"/>
                    <a:pt x="17071" y="9331"/>
                    <a:pt x="17071" y="9331"/>
                  </a:cubicBezTo>
                  <a:cubicBezTo>
                    <a:pt x="17088" y="9348"/>
                    <a:pt x="17077" y="9420"/>
                    <a:pt x="17107" y="9420"/>
                  </a:cubicBezTo>
                  <a:cubicBezTo>
                    <a:pt x="17113" y="9420"/>
                    <a:pt x="17121" y="9418"/>
                    <a:pt x="17131" y="9411"/>
                  </a:cubicBezTo>
                  <a:cubicBezTo>
                    <a:pt x="17111" y="9371"/>
                    <a:pt x="17111" y="9331"/>
                    <a:pt x="17131" y="9272"/>
                  </a:cubicBezTo>
                  <a:cubicBezTo>
                    <a:pt x="17230" y="9152"/>
                    <a:pt x="17310" y="9033"/>
                    <a:pt x="17409" y="8914"/>
                  </a:cubicBezTo>
                  <a:lnTo>
                    <a:pt x="17429" y="8914"/>
                  </a:lnTo>
                  <a:cubicBezTo>
                    <a:pt x="17429" y="8894"/>
                    <a:pt x="17429" y="8894"/>
                    <a:pt x="17429" y="8894"/>
                  </a:cubicBezTo>
                  <a:cubicBezTo>
                    <a:pt x="17509" y="8794"/>
                    <a:pt x="17588" y="8695"/>
                    <a:pt x="17668" y="8615"/>
                  </a:cubicBezTo>
                  <a:cubicBezTo>
                    <a:pt x="17668" y="8595"/>
                    <a:pt x="17688" y="8595"/>
                    <a:pt x="17708" y="8575"/>
                  </a:cubicBezTo>
                  <a:cubicBezTo>
                    <a:pt x="17708" y="8555"/>
                    <a:pt x="17748" y="8536"/>
                    <a:pt x="17748" y="8496"/>
                  </a:cubicBezTo>
                  <a:cubicBezTo>
                    <a:pt x="20255" y="5472"/>
                    <a:pt x="22264" y="2905"/>
                    <a:pt x="23040" y="1711"/>
                  </a:cubicBezTo>
                  <a:lnTo>
                    <a:pt x="23179" y="1651"/>
                  </a:lnTo>
                  <a:cubicBezTo>
                    <a:pt x="23159" y="1651"/>
                    <a:pt x="23120" y="1632"/>
                    <a:pt x="23100" y="1632"/>
                  </a:cubicBezTo>
                  <a:cubicBezTo>
                    <a:pt x="23199" y="1453"/>
                    <a:pt x="23279" y="1313"/>
                    <a:pt x="23338" y="1214"/>
                  </a:cubicBezTo>
                  <a:cubicBezTo>
                    <a:pt x="23338" y="1214"/>
                    <a:pt x="23060" y="1114"/>
                    <a:pt x="22742" y="975"/>
                  </a:cubicBezTo>
                  <a:cubicBezTo>
                    <a:pt x="22662" y="836"/>
                    <a:pt x="22602" y="677"/>
                    <a:pt x="22682" y="577"/>
                  </a:cubicBezTo>
                  <a:lnTo>
                    <a:pt x="22682" y="577"/>
                  </a:lnTo>
                  <a:cubicBezTo>
                    <a:pt x="22664" y="583"/>
                    <a:pt x="22647" y="585"/>
                    <a:pt x="22629" y="585"/>
                  </a:cubicBezTo>
                  <a:cubicBezTo>
                    <a:pt x="22587" y="585"/>
                    <a:pt x="22545" y="571"/>
                    <a:pt x="22503" y="557"/>
                  </a:cubicBezTo>
                  <a:cubicBezTo>
                    <a:pt x="22483" y="537"/>
                    <a:pt x="22463" y="537"/>
                    <a:pt x="22423" y="517"/>
                  </a:cubicBezTo>
                  <a:lnTo>
                    <a:pt x="22403" y="497"/>
                  </a:lnTo>
                  <a:lnTo>
                    <a:pt x="22383" y="478"/>
                  </a:lnTo>
                  <a:lnTo>
                    <a:pt x="22324" y="438"/>
                  </a:lnTo>
                  <a:cubicBezTo>
                    <a:pt x="22145" y="338"/>
                    <a:pt x="21906" y="179"/>
                    <a:pt x="21747" y="80"/>
                  </a:cubicBezTo>
                  <a:cubicBezTo>
                    <a:pt x="21727" y="60"/>
                    <a:pt x="21687" y="60"/>
                    <a:pt x="21667" y="40"/>
                  </a:cubicBezTo>
                  <a:cubicBezTo>
                    <a:pt x="21647" y="20"/>
                    <a:pt x="21647" y="0"/>
                    <a:pt x="216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5"/>
          <p:cNvSpPr/>
          <p:nvPr/>
        </p:nvSpPr>
        <p:spPr>
          <a:xfrm>
            <a:off x="159391" y="705072"/>
            <a:ext cx="8825218" cy="4328322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824;p45">
            <a:extLst>
              <a:ext uri="{FF2B5EF4-FFF2-40B4-BE49-F238E27FC236}">
                <a16:creationId xmlns:a16="http://schemas.microsoft.com/office/drawing/2014/main" id="{EC2F26EA-2DC4-8BDB-A0DC-ACD186FF9DAC}"/>
              </a:ext>
            </a:extLst>
          </p:cNvPr>
          <p:cNvSpPr/>
          <p:nvPr userDrawn="1"/>
        </p:nvSpPr>
        <p:spPr>
          <a:xfrm>
            <a:off x="159391" y="210372"/>
            <a:ext cx="8843168" cy="494700"/>
          </a:xfrm>
          <a:prstGeom prst="rect">
            <a:avLst/>
          </a:prstGeom>
          <a:solidFill>
            <a:srgbClr val="9E3C6D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56336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Google Shape;834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46"/>
          <p:cNvSpPr/>
          <p:nvPr/>
        </p:nvSpPr>
        <p:spPr>
          <a:xfrm>
            <a:off x="600600" y="1014000"/>
            <a:ext cx="7942800" cy="374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46"/>
          <p:cNvSpPr/>
          <p:nvPr/>
        </p:nvSpPr>
        <p:spPr>
          <a:xfrm>
            <a:off x="5975076" y="4136476"/>
            <a:ext cx="2588600" cy="644575"/>
          </a:xfrm>
          <a:custGeom>
            <a:avLst/>
            <a:gdLst/>
            <a:ahLst/>
            <a:cxnLst/>
            <a:rect l="l" t="t" r="r" b="b"/>
            <a:pathLst>
              <a:path w="103544" h="25783" extrusionOk="0">
                <a:moveTo>
                  <a:pt x="5928" y="25504"/>
                </a:moveTo>
                <a:cubicBezTo>
                  <a:pt x="19744" y="26038"/>
                  <a:pt x="75739" y="25735"/>
                  <a:pt x="91923" y="25183"/>
                </a:cubicBezTo>
                <a:cubicBezTo>
                  <a:pt x="108107" y="24631"/>
                  <a:pt x="101894" y="26323"/>
                  <a:pt x="103033" y="22192"/>
                </a:cubicBezTo>
                <a:cubicBezTo>
                  <a:pt x="104173" y="18061"/>
                  <a:pt x="103674" y="2660"/>
                  <a:pt x="98760" y="399"/>
                </a:cubicBezTo>
                <a:cubicBezTo>
                  <a:pt x="93846" y="-1862"/>
                  <a:pt x="79638" y="6115"/>
                  <a:pt x="73549" y="8625"/>
                </a:cubicBezTo>
                <a:cubicBezTo>
                  <a:pt x="67460" y="11136"/>
                  <a:pt x="68458" y="14981"/>
                  <a:pt x="62226" y="15462"/>
                </a:cubicBezTo>
                <a:cubicBezTo>
                  <a:pt x="55995" y="15943"/>
                  <a:pt x="42944" y="10833"/>
                  <a:pt x="36160" y="11509"/>
                </a:cubicBezTo>
                <a:cubicBezTo>
                  <a:pt x="29377" y="12186"/>
                  <a:pt x="26047" y="17776"/>
                  <a:pt x="21525" y="19521"/>
                </a:cubicBezTo>
                <a:cubicBezTo>
                  <a:pt x="17003" y="21266"/>
                  <a:pt x="11626" y="20981"/>
                  <a:pt x="9026" y="21978"/>
                </a:cubicBezTo>
                <a:cubicBezTo>
                  <a:pt x="6427" y="22975"/>
                  <a:pt x="-7888" y="24970"/>
                  <a:pt x="5928" y="2550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837" name="Google Shape;837;p46"/>
          <p:cNvGrpSpPr/>
          <p:nvPr/>
        </p:nvGrpSpPr>
        <p:grpSpPr>
          <a:xfrm>
            <a:off x="584625" y="540000"/>
            <a:ext cx="1265537" cy="1405864"/>
            <a:chOff x="600600" y="540000"/>
            <a:chExt cx="1265537" cy="1405864"/>
          </a:xfrm>
        </p:grpSpPr>
        <p:sp>
          <p:nvSpPr>
            <p:cNvPr id="838" name="Google Shape;838;p46"/>
            <p:cNvSpPr/>
            <p:nvPr/>
          </p:nvSpPr>
          <p:spPr>
            <a:xfrm>
              <a:off x="702549" y="636668"/>
              <a:ext cx="1059313" cy="1309196"/>
            </a:xfrm>
            <a:custGeom>
              <a:avLst/>
              <a:gdLst/>
              <a:ahLst/>
              <a:cxnLst/>
              <a:rect l="l" t="t" r="r" b="b"/>
              <a:pathLst>
                <a:path w="26881" h="33222" extrusionOk="0">
                  <a:moveTo>
                    <a:pt x="9335" y="18405"/>
                  </a:moveTo>
                  <a:cubicBezTo>
                    <a:pt x="9327" y="18416"/>
                    <a:pt x="9319" y="18428"/>
                    <a:pt x="9312" y="18439"/>
                  </a:cubicBezTo>
                  <a:cubicBezTo>
                    <a:pt x="9319" y="18429"/>
                    <a:pt x="9327" y="18417"/>
                    <a:pt x="9335" y="18405"/>
                  </a:cubicBezTo>
                  <a:close/>
                  <a:moveTo>
                    <a:pt x="8914" y="18817"/>
                  </a:moveTo>
                  <a:lnTo>
                    <a:pt x="8914" y="18817"/>
                  </a:lnTo>
                  <a:cubicBezTo>
                    <a:pt x="8904" y="18836"/>
                    <a:pt x="8895" y="18854"/>
                    <a:pt x="8887" y="18871"/>
                  </a:cubicBezTo>
                  <a:lnTo>
                    <a:pt x="8887" y="18871"/>
                  </a:lnTo>
                  <a:lnTo>
                    <a:pt x="8914" y="18817"/>
                  </a:lnTo>
                  <a:close/>
                  <a:moveTo>
                    <a:pt x="7761" y="25656"/>
                  </a:moveTo>
                  <a:lnTo>
                    <a:pt x="7760" y="25661"/>
                  </a:lnTo>
                  <a:cubicBezTo>
                    <a:pt x="7760" y="25660"/>
                    <a:pt x="7761" y="25658"/>
                    <a:pt x="7761" y="25656"/>
                  </a:cubicBezTo>
                  <a:close/>
                  <a:moveTo>
                    <a:pt x="7641" y="25801"/>
                  </a:moveTo>
                  <a:lnTo>
                    <a:pt x="7641" y="25801"/>
                  </a:lnTo>
                  <a:cubicBezTo>
                    <a:pt x="7633" y="25805"/>
                    <a:pt x="7626" y="25810"/>
                    <a:pt x="7619" y="25814"/>
                  </a:cubicBezTo>
                  <a:lnTo>
                    <a:pt x="7619" y="25814"/>
                  </a:lnTo>
                  <a:cubicBezTo>
                    <a:pt x="7626" y="25811"/>
                    <a:pt x="7633" y="25807"/>
                    <a:pt x="7641" y="25801"/>
                  </a:cubicBezTo>
                  <a:close/>
                  <a:moveTo>
                    <a:pt x="2945" y="27653"/>
                  </a:moveTo>
                  <a:cubicBezTo>
                    <a:pt x="2938" y="27674"/>
                    <a:pt x="2932" y="27694"/>
                    <a:pt x="2925" y="27711"/>
                  </a:cubicBezTo>
                  <a:cubicBezTo>
                    <a:pt x="2934" y="27689"/>
                    <a:pt x="2941" y="27670"/>
                    <a:pt x="2945" y="27653"/>
                  </a:cubicBezTo>
                  <a:close/>
                  <a:moveTo>
                    <a:pt x="3400" y="31173"/>
                  </a:moveTo>
                  <a:cubicBezTo>
                    <a:pt x="3395" y="31179"/>
                    <a:pt x="3389" y="31186"/>
                    <a:pt x="3383" y="31192"/>
                  </a:cubicBezTo>
                  <a:cubicBezTo>
                    <a:pt x="3389" y="31186"/>
                    <a:pt x="3395" y="31180"/>
                    <a:pt x="3400" y="31173"/>
                  </a:cubicBezTo>
                  <a:close/>
                  <a:moveTo>
                    <a:pt x="2686" y="31829"/>
                  </a:moveTo>
                  <a:cubicBezTo>
                    <a:pt x="2666" y="31909"/>
                    <a:pt x="2587" y="31988"/>
                    <a:pt x="2468" y="32068"/>
                  </a:cubicBezTo>
                  <a:cubicBezTo>
                    <a:pt x="2507" y="31968"/>
                    <a:pt x="2587" y="31889"/>
                    <a:pt x="2686" y="31829"/>
                  </a:cubicBezTo>
                  <a:close/>
                  <a:moveTo>
                    <a:pt x="2249" y="31929"/>
                  </a:moveTo>
                  <a:cubicBezTo>
                    <a:pt x="2288" y="31968"/>
                    <a:pt x="2308" y="32048"/>
                    <a:pt x="2288" y="32147"/>
                  </a:cubicBezTo>
                  <a:cubicBezTo>
                    <a:pt x="2229" y="32187"/>
                    <a:pt x="2149" y="32227"/>
                    <a:pt x="2090" y="32247"/>
                  </a:cubicBezTo>
                  <a:cubicBezTo>
                    <a:pt x="2090" y="32207"/>
                    <a:pt x="2090" y="32187"/>
                    <a:pt x="2090" y="32147"/>
                  </a:cubicBezTo>
                  <a:cubicBezTo>
                    <a:pt x="2149" y="32088"/>
                    <a:pt x="2189" y="32008"/>
                    <a:pt x="2249" y="31929"/>
                  </a:cubicBezTo>
                  <a:close/>
                  <a:moveTo>
                    <a:pt x="25318" y="0"/>
                  </a:moveTo>
                  <a:cubicBezTo>
                    <a:pt x="25303" y="0"/>
                    <a:pt x="25289" y="5"/>
                    <a:pt x="25269" y="15"/>
                  </a:cubicBezTo>
                  <a:cubicBezTo>
                    <a:pt x="25265" y="11"/>
                    <a:pt x="25261" y="10"/>
                    <a:pt x="25257" y="10"/>
                  </a:cubicBezTo>
                  <a:cubicBezTo>
                    <a:pt x="25241" y="10"/>
                    <a:pt x="25225" y="39"/>
                    <a:pt x="25209" y="55"/>
                  </a:cubicBezTo>
                  <a:lnTo>
                    <a:pt x="25149" y="115"/>
                  </a:lnTo>
                  <a:cubicBezTo>
                    <a:pt x="25070" y="214"/>
                    <a:pt x="24990" y="333"/>
                    <a:pt x="24911" y="473"/>
                  </a:cubicBezTo>
                  <a:cubicBezTo>
                    <a:pt x="24897" y="478"/>
                    <a:pt x="24887" y="481"/>
                    <a:pt x="24880" y="481"/>
                  </a:cubicBezTo>
                  <a:cubicBezTo>
                    <a:pt x="24814" y="481"/>
                    <a:pt x="25002" y="254"/>
                    <a:pt x="24930" y="254"/>
                  </a:cubicBezTo>
                  <a:cubicBezTo>
                    <a:pt x="24791" y="532"/>
                    <a:pt x="24632" y="711"/>
                    <a:pt x="24274" y="1010"/>
                  </a:cubicBezTo>
                  <a:lnTo>
                    <a:pt x="24294" y="930"/>
                  </a:lnTo>
                  <a:lnTo>
                    <a:pt x="24294" y="930"/>
                  </a:lnTo>
                  <a:cubicBezTo>
                    <a:pt x="24035" y="1209"/>
                    <a:pt x="23936" y="1308"/>
                    <a:pt x="23796" y="1448"/>
                  </a:cubicBezTo>
                  <a:cubicBezTo>
                    <a:pt x="23657" y="1587"/>
                    <a:pt x="23518" y="1706"/>
                    <a:pt x="23379" y="1806"/>
                  </a:cubicBezTo>
                  <a:cubicBezTo>
                    <a:pt x="23100" y="2044"/>
                    <a:pt x="22821" y="2283"/>
                    <a:pt x="22423" y="2641"/>
                  </a:cubicBezTo>
                  <a:lnTo>
                    <a:pt x="22563" y="2681"/>
                  </a:lnTo>
                  <a:cubicBezTo>
                    <a:pt x="22404" y="2840"/>
                    <a:pt x="22344" y="2840"/>
                    <a:pt x="22244" y="2900"/>
                  </a:cubicBezTo>
                  <a:cubicBezTo>
                    <a:pt x="22237" y="2956"/>
                    <a:pt x="22247" y="2978"/>
                    <a:pt x="22268" y="2978"/>
                  </a:cubicBezTo>
                  <a:cubicBezTo>
                    <a:pt x="22344" y="2978"/>
                    <a:pt x="22566" y="2682"/>
                    <a:pt x="22650" y="2682"/>
                  </a:cubicBezTo>
                  <a:cubicBezTo>
                    <a:pt x="22673" y="2682"/>
                    <a:pt x="22686" y="2705"/>
                    <a:pt x="22682" y="2761"/>
                  </a:cubicBezTo>
                  <a:cubicBezTo>
                    <a:pt x="22291" y="2800"/>
                    <a:pt x="21593" y="3896"/>
                    <a:pt x="21248" y="3896"/>
                  </a:cubicBezTo>
                  <a:cubicBezTo>
                    <a:pt x="21241" y="3896"/>
                    <a:pt x="21236" y="3896"/>
                    <a:pt x="21230" y="3895"/>
                  </a:cubicBezTo>
                  <a:lnTo>
                    <a:pt x="21230" y="3895"/>
                  </a:lnTo>
                  <a:cubicBezTo>
                    <a:pt x="20991" y="4153"/>
                    <a:pt x="21389" y="3915"/>
                    <a:pt x="21150" y="4173"/>
                  </a:cubicBezTo>
                  <a:lnTo>
                    <a:pt x="21031" y="4193"/>
                  </a:lnTo>
                  <a:lnTo>
                    <a:pt x="21051" y="4333"/>
                  </a:lnTo>
                  <a:cubicBezTo>
                    <a:pt x="20922" y="4447"/>
                    <a:pt x="20814" y="4489"/>
                    <a:pt x="20741" y="4489"/>
                  </a:cubicBezTo>
                  <a:cubicBezTo>
                    <a:pt x="20712" y="4489"/>
                    <a:pt x="20689" y="4483"/>
                    <a:pt x="20673" y="4472"/>
                  </a:cubicBezTo>
                  <a:cubicBezTo>
                    <a:pt x="20712" y="4432"/>
                    <a:pt x="20772" y="4333"/>
                    <a:pt x="20812" y="4293"/>
                  </a:cubicBezTo>
                  <a:lnTo>
                    <a:pt x="20812" y="4293"/>
                  </a:lnTo>
                  <a:cubicBezTo>
                    <a:pt x="20553" y="4432"/>
                    <a:pt x="20295" y="4870"/>
                    <a:pt x="20195" y="4989"/>
                  </a:cubicBezTo>
                  <a:lnTo>
                    <a:pt x="20434" y="4790"/>
                  </a:lnTo>
                  <a:lnTo>
                    <a:pt x="20434" y="4790"/>
                  </a:lnTo>
                  <a:cubicBezTo>
                    <a:pt x="20135" y="5168"/>
                    <a:pt x="19777" y="5566"/>
                    <a:pt x="19419" y="5964"/>
                  </a:cubicBezTo>
                  <a:cubicBezTo>
                    <a:pt x="19081" y="6362"/>
                    <a:pt x="18743" y="6780"/>
                    <a:pt x="18504" y="7178"/>
                  </a:cubicBezTo>
                  <a:lnTo>
                    <a:pt x="18584" y="7178"/>
                  </a:lnTo>
                  <a:cubicBezTo>
                    <a:pt x="18205" y="7775"/>
                    <a:pt x="18166" y="7556"/>
                    <a:pt x="17708" y="8192"/>
                  </a:cubicBezTo>
                  <a:lnTo>
                    <a:pt x="17708" y="8153"/>
                  </a:lnTo>
                  <a:cubicBezTo>
                    <a:pt x="17648" y="8312"/>
                    <a:pt x="17549" y="8491"/>
                    <a:pt x="17410" y="8650"/>
                  </a:cubicBezTo>
                  <a:cubicBezTo>
                    <a:pt x="17422" y="8607"/>
                    <a:pt x="17414" y="8592"/>
                    <a:pt x="17394" y="8592"/>
                  </a:cubicBezTo>
                  <a:cubicBezTo>
                    <a:pt x="17345" y="8592"/>
                    <a:pt x="17221" y="8689"/>
                    <a:pt x="17174" y="8689"/>
                  </a:cubicBezTo>
                  <a:cubicBezTo>
                    <a:pt x="17152" y="8689"/>
                    <a:pt x="17146" y="8669"/>
                    <a:pt x="17171" y="8610"/>
                  </a:cubicBezTo>
                  <a:lnTo>
                    <a:pt x="17171" y="8610"/>
                  </a:lnTo>
                  <a:cubicBezTo>
                    <a:pt x="16773" y="9267"/>
                    <a:pt x="16992" y="8968"/>
                    <a:pt x="16833" y="9486"/>
                  </a:cubicBezTo>
                  <a:lnTo>
                    <a:pt x="16693" y="9525"/>
                  </a:lnTo>
                  <a:cubicBezTo>
                    <a:pt x="16634" y="9705"/>
                    <a:pt x="16673" y="9744"/>
                    <a:pt x="16435" y="10063"/>
                  </a:cubicBezTo>
                  <a:cubicBezTo>
                    <a:pt x="16479" y="9968"/>
                    <a:pt x="16467" y="9943"/>
                    <a:pt x="16435" y="9943"/>
                  </a:cubicBezTo>
                  <a:cubicBezTo>
                    <a:pt x="16401" y="9943"/>
                    <a:pt x="16346" y="9970"/>
                    <a:pt x="16311" y="9970"/>
                  </a:cubicBezTo>
                  <a:cubicBezTo>
                    <a:pt x="16274" y="9970"/>
                    <a:pt x="16260" y="9941"/>
                    <a:pt x="16315" y="9824"/>
                  </a:cubicBezTo>
                  <a:lnTo>
                    <a:pt x="16315" y="9824"/>
                  </a:lnTo>
                  <a:cubicBezTo>
                    <a:pt x="15619" y="10321"/>
                    <a:pt x="15718" y="10898"/>
                    <a:pt x="15221" y="10998"/>
                  </a:cubicBezTo>
                  <a:cubicBezTo>
                    <a:pt x="15217" y="11091"/>
                    <a:pt x="15239" y="11128"/>
                    <a:pt x="15275" y="11128"/>
                  </a:cubicBezTo>
                  <a:cubicBezTo>
                    <a:pt x="15398" y="11128"/>
                    <a:pt x="15690" y="10710"/>
                    <a:pt x="15709" y="10710"/>
                  </a:cubicBezTo>
                  <a:cubicBezTo>
                    <a:pt x="15712" y="10710"/>
                    <a:pt x="15709" y="10719"/>
                    <a:pt x="15699" y="10739"/>
                  </a:cubicBezTo>
                  <a:cubicBezTo>
                    <a:pt x="15713" y="10733"/>
                    <a:pt x="15725" y="10730"/>
                    <a:pt x="15735" y="10730"/>
                  </a:cubicBezTo>
                  <a:cubicBezTo>
                    <a:pt x="15842" y="10730"/>
                    <a:pt x="15644" y="11112"/>
                    <a:pt x="15480" y="11276"/>
                  </a:cubicBezTo>
                  <a:cubicBezTo>
                    <a:pt x="15321" y="11475"/>
                    <a:pt x="14942" y="11416"/>
                    <a:pt x="14525" y="11933"/>
                  </a:cubicBezTo>
                  <a:cubicBezTo>
                    <a:pt x="14564" y="11873"/>
                    <a:pt x="14564" y="11873"/>
                    <a:pt x="14604" y="11814"/>
                  </a:cubicBezTo>
                  <a:lnTo>
                    <a:pt x="14604" y="11814"/>
                  </a:lnTo>
                  <a:cubicBezTo>
                    <a:pt x="14385" y="11973"/>
                    <a:pt x="14365" y="12251"/>
                    <a:pt x="14087" y="12410"/>
                  </a:cubicBezTo>
                  <a:cubicBezTo>
                    <a:pt x="14107" y="12649"/>
                    <a:pt x="13848" y="12709"/>
                    <a:pt x="13968" y="12888"/>
                  </a:cubicBezTo>
                  <a:lnTo>
                    <a:pt x="14306" y="12391"/>
                  </a:lnTo>
                  <a:lnTo>
                    <a:pt x="14306" y="12391"/>
                  </a:lnTo>
                  <a:cubicBezTo>
                    <a:pt x="14147" y="12689"/>
                    <a:pt x="14127" y="13087"/>
                    <a:pt x="13689" y="13465"/>
                  </a:cubicBezTo>
                  <a:cubicBezTo>
                    <a:pt x="13689" y="13405"/>
                    <a:pt x="13749" y="13226"/>
                    <a:pt x="13789" y="13127"/>
                  </a:cubicBezTo>
                  <a:lnTo>
                    <a:pt x="13789" y="13127"/>
                  </a:lnTo>
                  <a:cubicBezTo>
                    <a:pt x="13649" y="13206"/>
                    <a:pt x="13629" y="13405"/>
                    <a:pt x="13470" y="13485"/>
                  </a:cubicBezTo>
                  <a:cubicBezTo>
                    <a:pt x="13351" y="13326"/>
                    <a:pt x="13888" y="12888"/>
                    <a:pt x="13987" y="12490"/>
                  </a:cubicBezTo>
                  <a:lnTo>
                    <a:pt x="13987" y="12490"/>
                  </a:lnTo>
                  <a:cubicBezTo>
                    <a:pt x="13846" y="12569"/>
                    <a:pt x="13741" y="12935"/>
                    <a:pt x="13674" y="12935"/>
                  </a:cubicBezTo>
                  <a:cubicBezTo>
                    <a:pt x="13657" y="12935"/>
                    <a:pt x="13642" y="12910"/>
                    <a:pt x="13629" y="12848"/>
                  </a:cubicBezTo>
                  <a:lnTo>
                    <a:pt x="13629" y="12848"/>
                  </a:lnTo>
                  <a:cubicBezTo>
                    <a:pt x="13689" y="13246"/>
                    <a:pt x="13192" y="13346"/>
                    <a:pt x="13092" y="13823"/>
                  </a:cubicBezTo>
                  <a:lnTo>
                    <a:pt x="13013" y="13724"/>
                  </a:lnTo>
                  <a:cubicBezTo>
                    <a:pt x="12993" y="13803"/>
                    <a:pt x="12933" y="13942"/>
                    <a:pt x="12853" y="14042"/>
                  </a:cubicBezTo>
                  <a:lnTo>
                    <a:pt x="12873" y="13763"/>
                  </a:lnTo>
                  <a:lnTo>
                    <a:pt x="12873" y="13763"/>
                  </a:lnTo>
                  <a:cubicBezTo>
                    <a:pt x="12754" y="14141"/>
                    <a:pt x="12356" y="14241"/>
                    <a:pt x="12197" y="14559"/>
                  </a:cubicBezTo>
                  <a:cubicBezTo>
                    <a:pt x="12360" y="14344"/>
                    <a:pt x="12432" y="14284"/>
                    <a:pt x="12472" y="14284"/>
                  </a:cubicBezTo>
                  <a:cubicBezTo>
                    <a:pt x="12521" y="14284"/>
                    <a:pt x="12519" y="14379"/>
                    <a:pt x="12584" y="14379"/>
                  </a:cubicBezTo>
                  <a:cubicBezTo>
                    <a:pt x="12605" y="14379"/>
                    <a:pt x="12634" y="14368"/>
                    <a:pt x="12674" y="14340"/>
                  </a:cubicBezTo>
                  <a:lnTo>
                    <a:pt x="12674" y="14340"/>
                  </a:lnTo>
                  <a:cubicBezTo>
                    <a:pt x="12256" y="15136"/>
                    <a:pt x="12097" y="14559"/>
                    <a:pt x="11560" y="15335"/>
                  </a:cubicBezTo>
                  <a:cubicBezTo>
                    <a:pt x="11629" y="15252"/>
                    <a:pt x="11766" y="15140"/>
                    <a:pt x="11816" y="15140"/>
                  </a:cubicBezTo>
                  <a:cubicBezTo>
                    <a:pt x="11838" y="15140"/>
                    <a:pt x="11843" y="15161"/>
                    <a:pt x="11819" y="15216"/>
                  </a:cubicBezTo>
                  <a:cubicBezTo>
                    <a:pt x="11699" y="15355"/>
                    <a:pt x="11500" y="15534"/>
                    <a:pt x="11381" y="15574"/>
                  </a:cubicBezTo>
                  <a:cubicBezTo>
                    <a:pt x="11241" y="15780"/>
                    <a:pt x="11227" y="15833"/>
                    <a:pt x="11259" y="15833"/>
                  </a:cubicBezTo>
                  <a:cubicBezTo>
                    <a:pt x="11293" y="15833"/>
                    <a:pt x="11384" y="15769"/>
                    <a:pt x="11428" y="15769"/>
                  </a:cubicBezTo>
                  <a:cubicBezTo>
                    <a:pt x="11453" y="15769"/>
                    <a:pt x="11463" y="15789"/>
                    <a:pt x="11441" y="15852"/>
                  </a:cubicBezTo>
                  <a:cubicBezTo>
                    <a:pt x="11182" y="15932"/>
                    <a:pt x="11282" y="16151"/>
                    <a:pt x="11142" y="16410"/>
                  </a:cubicBezTo>
                  <a:lnTo>
                    <a:pt x="11043" y="16330"/>
                  </a:lnTo>
                  <a:lnTo>
                    <a:pt x="11043" y="16330"/>
                  </a:lnTo>
                  <a:cubicBezTo>
                    <a:pt x="10526" y="16887"/>
                    <a:pt x="11142" y="16648"/>
                    <a:pt x="10645" y="17146"/>
                  </a:cubicBezTo>
                  <a:lnTo>
                    <a:pt x="10685" y="16807"/>
                  </a:lnTo>
                  <a:lnTo>
                    <a:pt x="10685" y="16807"/>
                  </a:lnTo>
                  <a:lnTo>
                    <a:pt x="10506" y="17106"/>
                  </a:lnTo>
                  <a:lnTo>
                    <a:pt x="10426" y="16967"/>
                  </a:lnTo>
                  <a:cubicBezTo>
                    <a:pt x="10287" y="17345"/>
                    <a:pt x="10187" y="17424"/>
                    <a:pt x="9929" y="17703"/>
                  </a:cubicBezTo>
                  <a:cubicBezTo>
                    <a:pt x="9934" y="17702"/>
                    <a:pt x="9939" y="17701"/>
                    <a:pt x="9945" y="17701"/>
                  </a:cubicBezTo>
                  <a:cubicBezTo>
                    <a:pt x="10051" y="17701"/>
                    <a:pt x="10079" y="17894"/>
                    <a:pt x="9889" y="18141"/>
                  </a:cubicBezTo>
                  <a:cubicBezTo>
                    <a:pt x="9848" y="18169"/>
                    <a:pt x="9823" y="18179"/>
                    <a:pt x="9807" y="18179"/>
                  </a:cubicBezTo>
                  <a:cubicBezTo>
                    <a:pt x="9778" y="18179"/>
                    <a:pt x="9778" y="18150"/>
                    <a:pt x="9766" y="18150"/>
                  </a:cubicBezTo>
                  <a:cubicBezTo>
                    <a:pt x="9751" y="18150"/>
                    <a:pt x="9721" y="18189"/>
                    <a:pt x="9610" y="18359"/>
                  </a:cubicBezTo>
                  <a:cubicBezTo>
                    <a:pt x="9610" y="18240"/>
                    <a:pt x="9590" y="18081"/>
                    <a:pt x="9809" y="17981"/>
                  </a:cubicBezTo>
                  <a:cubicBezTo>
                    <a:pt x="9789" y="17942"/>
                    <a:pt x="9809" y="17842"/>
                    <a:pt x="9789" y="17802"/>
                  </a:cubicBezTo>
                  <a:cubicBezTo>
                    <a:pt x="9587" y="17931"/>
                    <a:pt x="9435" y="18248"/>
                    <a:pt x="9335" y="18405"/>
                  </a:cubicBezTo>
                  <a:lnTo>
                    <a:pt x="9335" y="18405"/>
                  </a:lnTo>
                  <a:cubicBezTo>
                    <a:pt x="9367" y="18358"/>
                    <a:pt x="9399" y="18316"/>
                    <a:pt x="9431" y="18300"/>
                  </a:cubicBezTo>
                  <a:lnTo>
                    <a:pt x="9431" y="18300"/>
                  </a:lnTo>
                  <a:lnTo>
                    <a:pt x="9173" y="18956"/>
                  </a:lnTo>
                  <a:cubicBezTo>
                    <a:pt x="9151" y="18969"/>
                    <a:pt x="9136" y="18974"/>
                    <a:pt x="9124" y="18974"/>
                  </a:cubicBezTo>
                  <a:cubicBezTo>
                    <a:pt x="9082" y="18974"/>
                    <a:pt x="9097" y="18900"/>
                    <a:pt x="9113" y="18837"/>
                  </a:cubicBezTo>
                  <a:lnTo>
                    <a:pt x="9113" y="18837"/>
                  </a:lnTo>
                  <a:cubicBezTo>
                    <a:pt x="9033" y="18956"/>
                    <a:pt x="9033" y="19076"/>
                    <a:pt x="8914" y="19235"/>
                  </a:cubicBezTo>
                  <a:cubicBezTo>
                    <a:pt x="8877" y="19143"/>
                    <a:pt x="8789" y="19085"/>
                    <a:pt x="8887" y="18871"/>
                  </a:cubicBezTo>
                  <a:lnTo>
                    <a:pt x="8887" y="18871"/>
                  </a:lnTo>
                  <a:lnTo>
                    <a:pt x="8615" y="19414"/>
                  </a:lnTo>
                  <a:cubicBezTo>
                    <a:pt x="8567" y="19430"/>
                    <a:pt x="8397" y="19554"/>
                    <a:pt x="8349" y="19554"/>
                  </a:cubicBezTo>
                  <a:cubicBezTo>
                    <a:pt x="8338" y="19554"/>
                    <a:pt x="8333" y="19548"/>
                    <a:pt x="8337" y="19533"/>
                  </a:cubicBezTo>
                  <a:lnTo>
                    <a:pt x="8337" y="19533"/>
                  </a:lnTo>
                  <a:cubicBezTo>
                    <a:pt x="8078" y="19792"/>
                    <a:pt x="7979" y="20369"/>
                    <a:pt x="7621" y="20707"/>
                  </a:cubicBezTo>
                  <a:cubicBezTo>
                    <a:pt x="7621" y="20747"/>
                    <a:pt x="7601" y="20787"/>
                    <a:pt x="7561" y="20886"/>
                  </a:cubicBezTo>
                  <a:cubicBezTo>
                    <a:pt x="7282" y="21244"/>
                    <a:pt x="6944" y="21483"/>
                    <a:pt x="6745" y="22020"/>
                  </a:cubicBezTo>
                  <a:lnTo>
                    <a:pt x="6427" y="22160"/>
                  </a:lnTo>
                  <a:cubicBezTo>
                    <a:pt x="6363" y="22264"/>
                    <a:pt x="6372" y="22291"/>
                    <a:pt x="6408" y="22291"/>
                  </a:cubicBezTo>
                  <a:cubicBezTo>
                    <a:pt x="6446" y="22291"/>
                    <a:pt x="6512" y="22263"/>
                    <a:pt x="6558" y="22263"/>
                  </a:cubicBezTo>
                  <a:cubicBezTo>
                    <a:pt x="6620" y="22263"/>
                    <a:pt x="6644" y="22314"/>
                    <a:pt x="6506" y="22557"/>
                  </a:cubicBezTo>
                  <a:cubicBezTo>
                    <a:pt x="6413" y="22729"/>
                    <a:pt x="6356" y="22775"/>
                    <a:pt x="6313" y="22775"/>
                  </a:cubicBezTo>
                  <a:cubicBezTo>
                    <a:pt x="6263" y="22775"/>
                    <a:pt x="6231" y="22712"/>
                    <a:pt x="6183" y="22712"/>
                  </a:cubicBezTo>
                  <a:cubicBezTo>
                    <a:pt x="6167" y="22712"/>
                    <a:pt x="6149" y="22719"/>
                    <a:pt x="6128" y="22737"/>
                  </a:cubicBezTo>
                  <a:cubicBezTo>
                    <a:pt x="6069" y="22995"/>
                    <a:pt x="5969" y="23453"/>
                    <a:pt x="5591" y="23731"/>
                  </a:cubicBezTo>
                  <a:cubicBezTo>
                    <a:pt x="5651" y="23592"/>
                    <a:pt x="5731" y="23513"/>
                    <a:pt x="5810" y="23393"/>
                  </a:cubicBezTo>
                  <a:lnTo>
                    <a:pt x="5810" y="23393"/>
                  </a:lnTo>
                  <a:lnTo>
                    <a:pt x="5512" y="23612"/>
                  </a:lnTo>
                  <a:cubicBezTo>
                    <a:pt x="5587" y="23278"/>
                    <a:pt x="5744" y="23072"/>
                    <a:pt x="5673" y="23072"/>
                  </a:cubicBezTo>
                  <a:cubicBezTo>
                    <a:pt x="5651" y="23072"/>
                    <a:pt x="5607" y="23092"/>
                    <a:pt x="5532" y="23134"/>
                  </a:cubicBezTo>
                  <a:cubicBezTo>
                    <a:pt x="5810" y="23393"/>
                    <a:pt x="4795" y="24269"/>
                    <a:pt x="5054" y="24507"/>
                  </a:cubicBezTo>
                  <a:lnTo>
                    <a:pt x="4875" y="24666"/>
                  </a:lnTo>
                  <a:cubicBezTo>
                    <a:pt x="4915" y="24607"/>
                    <a:pt x="4895" y="24587"/>
                    <a:pt x="4935" y="24527"/>
                  </a:cubicBezTo>
                  <a:lnTo>
                    <a:pt x="4935" y="24527"/>
                  </a:lnTo>
                  <a:cubicBezTo>
                    <a:pt x="4537" y="24806"/>
                    <a:pt x="4955" y="24945"/>
                    <a:pt x="4596" y="25403"/>
                  </a:cubicBezTo>
                  <a:cubicBezTo>
                    <a:pt x="4504" y="25495"/>
                    <a:pt x="4421" y="25569"/>
                    <a:pt x="4387" y="25569"/>
                  </a:cubicBezTo>
                  <a:cubicBezTo>
                    <a:pt x="4369" y="25569"/>
                    <a:pt x="4364" y="25549"/>
                    <a:pt x="4378" y="25502"/>
                  </a:cubicBezTo>
                  <a:lnTo>
                    <a:pt x="4378" y="25502"/>
                  </a:lnTo>
                  <a:lnTo>
                    <a:pt x="4199" y="25920"/>
                  </a:lnTo>
                  <a:cubicBezTo>
                    <a:pt x="4172" y="25955"/>
                    <a:pt x="4150" y="25971"/>
                    <a:pt x="4137" y="25971"/>
                  </a:cubicBezTo>
                  <a:cubicBezTo>
                    <a:pt x="4119" y="25971"/>
                    <a:pt x="4116" y="25945"/>
                    <a:pt x="4139" y="25900"/>
                  </a:cubicBezTo>
                  <a:lnTo>
                    <a:pt x="4139" y="25900"/>
                  </a:lnTo>
                  <a:lnTo>
                    <a:pt x="3820" y="26437"/>
                  </a:lnTo>
                  <a:lnTo>
                    <a:pt x="3801" y="26417"/>
                  </a:lnTo>
                  <a:cubicBezTo>
                    <a:pt x="3801" y="26537"/>
                    <a:pt x="3741" y="26756"/>
                    <a:pt x="3721" y="26875"/>
                  </a:cubicBezTo>
                  <a:cubicBezTo>
                    <a:pt x="3693" y="26895"/>
                    <a:pt x="3677" y="26903"/>
                    <a:pt x="3669" y="26903"/>
                  </a:cubicBezTo>
                  <a:cubicBezTo>
                    <a:pt x="3639" y="26903"/>
                    <a:pt x="3718" y="26794"/>
                    <a:pt x="3688" y="26794"/>
                  </a:cubicBezTo>
                  <a:cubicBezTo>
                    <a:pt x="3686" y="26794"/>
                    <a:pt x="3684" y="26794"/>
                    <a:pt x="3681" y="26795"/>
                  </a:cubicBezTo>
                  <a:lnTo>
                    <a:pt x="3522" y="27154"/>
                  </a:lnTo>
                  <a:cubicBezTo>
                    <a:pt x="3508" y="27159"/>
                    <a:pt x="3496" y="27161"/>
                    <a:pt x="3486" y="27161"/>
                  </a:cubicBezTo>
                  <a:cubicBezTo>
                    <a:pt x="3381" y="27161"/>
                    <a:pt x="3476" y="26897"/>
                    <a:pt x="3622" y="26716"/>
                  </a:cubicBezTo>
                  <a:lnTo>
                    <a:pt x="3622" y="26716"/>
                  </a:lnTo>
                  <a:cubicBezTo>
                    <a:pt x="3124" y="26795"/>
                    <a:pt x="3522" y="27014"/>
                    <a:pt x="2925" y="27532"/>
                  </a:cubicBezTo>
                  <a:lnTo>
                    <a:pt x="3084" y="27213"/>
                  </a:lnTo>
                  <a:lnTo>
                    <a:pt x="3084" y="27213"/>
                  </a:lnTo>
                  <a:cubicBezTo>
                    <a:pt x="2786" y="27273"/>
                    <a:pt x="2706" y="27551"/>
                    <a:pt x="2368" y="27810"/>
                  </a:cubicBezTo>
                  <a:cubicBezTo>
                    <a:pt x="2438" y="27782"/>
                    <a:pt x="2763" y="27558"/>
                    <a:pt x="2895" y="27558"/>
                  </a:cubicBezTo>
                  <a:cubicBezTo>
                    <a:pt x="2940" y="27558"/>
                    <a:pt x="2963" y="27584"/>
                    <a:pt x="2945" y="27653"/>
                  </a:cubicBezTo>
                  <a:lnTo>
                    <a:pt x="2945" y="27653"/>
                  </a:lnTo>
                  <a:cubicBezTo>
                    <a:pt x="2980" y="27544"/>
                    <a:pt x="3024" y="27389"/>
                    <a:pt x="3124" y="27372"/>
                  </a:cubicBezTo>
                  <a:lnTo>
                    <a:pt x="3124" y="27372"/>
                  </a:lnTo>
                  <a:cubicBezTo>
                    <a:pt x="3164" y="27551"/>
                    <a:pt x="3064" y="27591"/>
                    <a:pt x="2925" y="27711"/>
                  </a:cubicBezTo>
                  <a:cubicBezTo>
                    <a:pt x="2846" y="27790"/>
                    <a:pt x="2746" y="27910"/>
                    <a:pt x="2686" y="28128"/>
                  </a:cubicBezTo>
                  <a:cubicBezTo>
                    <a:pt x="2672" y="28121"/>
                    <a:pt x="2658" y="28118"/>
                    <a:pt x="2644" y="28118"/>
                  </a:cubicBezTo>
                  <a:cubicBezTo>
                    <a:pt x="2547" y="28118"/>
                    <a:pt x="2470" y="28294"/>
                    <a:pt x="2348" y="28487"/>
                  </a:cubicBezTo>
                  <a:lnTo>
                    <a:pt x="2209" y="28387"/>
                  </a:lnTo>
                  <a:cubicBezTo>
                    <a:pt x="2090" y="28646"/>
                    <a:pt x="2169" y="28686"/>
                    <a:pt x="2149" y="28865"/>
                  </a:cubicBezTo>
                  <a:cubicBezTo>
                    <a:pt x="1977" y="29089"/>
                    <a:pt x="1849" y="29104"/>
                    <a:pt x="1728" y="29104"/>
                  </a:cubicBezTo>
                  <a:cubicBezTo>
                    <a:pt x="1709" y="29104"/>
                    <a:pt x="1690" y="29103"/>
                    <a:pt x="1672" y="29103"/>
                  </a:cubicBezTo>
                  <a:cubicBezTo>
                    <a:pt x="1581" y="29230"/>
                    <a:pt x="1580" y="29263"/>
                    <a:pt x="1614" y="29263"/>
                  </a:cubicBezTo>
                  <a:cubicBezTo>
                    <a:pt x="1652" y="29263"/>
                    <a:pt x="1733" y="29222"/>
                    <a:pt x="1781" y="29222"/>
                  </a:cubicBezTo>
                  <a:cubicBezTo>
                    <a:pt x="1832" y="29222"/>
                    <a:pt x="1846" y="29269"/>
                    <a:pt x="1731" y="29461"/>
                  </a:cubicBezTo>
                  <a:cubicBezTo>
                    <a:pt x="1433" y="29780"/>
                    <a:pt x="1333" y="30078"/>
                    <a:pt x="1134" y="30556"/>
                  </a:cubicBezTo>
                  <a:cubicBezTo>
                    <a:pt x="1077" y="30613"/>
                    <a:pt x="1046" y="30634"/>
                    <a:pt x="1029" y="30634"/>
                  </a:cubicBezTo>
                  <a:cubicBezTo>
                    <a:pt x="987" y="30634"/>
                    <a:pt x="1034" y="30508"/>
                    <a:pt x="996" y="30508"/>
                  </a:cubicBezTo>
                  <a:cubicBezTo>
                    <a:pt x="991" y="30508"/>
                    <a:pt x="984" y="30511"/>
                    <a:pt x="975" y="30516"/>
                  </a:cubicBezTo>
                  <a:lnTo>
                    <a:pt x="936" y="30814"/>
                  </a:lnTo>
                  <a:cubicBezTo>
                    <a:pt x="920" y="30838"/>
                    <a:pt x="907" y="30846"/>
                    <a:pt x="898" y="30846"/>
                  </a:cubicBezTo>
                  <a:cubicBezTo>
                    <a:pt x="883" y="30846"/>
                    <a:pt x="876" y="30827"/>
                    <a:pt x="876" y="30814"/>
                  </a:cubicBezTo>
                  <a:lnTo>
                    <a:pt x="876" y="30814"/>
                  </a:lnTo>
                  <a:cubicBezTo>
                    <a:pt x="796" y="31033"/>
                    <a:pt x="995" y="30914"/>
                    <a:pt x="836" y="31232"/>
                  </a:cubicBezTo>
                  <a:cubicBezTo>
                    <a:pt x="936" y="31411"/>
                    <a:pt x="219" y="31690"/>
                    <a:pt x="160" y="32187"/>
                  </a:cubicBezTo>
                  <a:lnTo>
                    <a:pt x="140" y="32187"/>
                  </a:lnTo>
                  <a:lnTo>
                    <a:pt x="359" y="32844"/>
                  </a:lnTo>
                  <a:cubicBezTo>
                    <a:pt x="398" y="32884"/>
                    <a:pt x="359" y="32904"/>
                    <a:pt x="339" y="32923"/>
                  </a:cubicBezTo>
                  <a:lnTo>
                    <a:pt x="319" y="32923"/>
                  </a:lnTo>
                  <a:lnTo>
                    <a:pt x="80" y="32147"/>
                  </a:lnTo>
                  <a:cubicBezTo>
                    <a:pt x="60" y="32108"/>
                    <a:pt x="60" y="32068"/>
                    <a:pt x="20" y="32068"/>
                  </a:cubicBezTo>
                  <a:cubicBezTo>
                    <a:pt x="20" y="32088"/>
                    <a:pt x="0" y="32108"/>
                    <a:pt x="20" y="32108"/>
                  </a:cubicBezTo>
                  <a:lnTo>
                    <a:pt x="319" y="32983"/>
                  </a:lnTo>
                  <a:cubicBezTo>
                    <a:pt x="836" y="33043"/>
                    <a:pt x="936" y="33102"/>
                    <a:pt x="1493" y="33102"/>
                  </a:cubicBezTo>
                  <a:lnTo>
                    <a:pt x="1711" y="33222"/>
                  </a:lnTo>
                  <a:lnTo>
                    <a:pt x="1950" y="33023"/>
                  </a:lnTo>
                  <a:lnTo>
                    <a:pt x="1950" y="33023"/>
                  </a:lnTo>
                  <a:cubicBezTo>
                    <a:pt x="1905" y="33057"/>
                    <a:pt x="1873" y="33071"/>
                    <a:pt x="1851" y="33071"/>
                  </a:cubicBezTo>
                  <a:cubicBezTo>
                    <a:pt x="1794" y="33071"/>
                    <a:pt x="1802" y="32978"/>
                    <a:pt x="1831" y="32864"/>
                  </a:cubicBezTo>
                  <a:cubicBezTo>
                    <a:pt x="1871" y="32685"/>
                    <a:pt x="1970" y="32466"/>
                    <a:pt x="2030" y="32287"/>
                  </a:cubicBezTo>
                  <a:cubicBezTo>
                    <a:pt x="2010" y="32287"/>
                    <a:pt x="1990" y="32287"/>
                    <a:pt x="1970" y="32307"/>
                  </a:cubicBezTo>
                  <a:cubicBezTo>
                    <a:pt x="1990" y="32267"/>
                    <a:pt x="2030" y="32227"/>
                    <a:pt x="2050" y="32207"/>
                  </a:cubicBezTo>
                  <a:lnTo>
                    <a:pt x="2050" y="32207"/>
                  </a:lnTo>
                  <a:cubicBezTo>
                    <a:pt x="2030" y="32227"/>
                    <a:pt x="2030" y="32247"/>
                    <a:pt x="2030" y="32287"/>
                  </a:cubicBezTo>
                  <a:cubicBezTo>
                    <a:pt x="2050" y="32267"/>
                    <a:pt x="2070" y="32267"/>
                    <a:pt x="2090" y="32247"/>
                  </a:cubicBezTo>
                  <a:lnTo>
                    <a:pt x="2090" y="32247"/>
                  </a:lnTo>
                  <a:cubicBezTo>
                    <a:pt x="2090" y="32426"/>
                    <a:pt x="2050" y="32645"/>
                    <a:pt x="2149" y="32685"/>
                  </a:cubicBezTo>
                  <a:cubicBezTo>
                    <a:pt x="2169" y="32645"/>
                    <a:pt x="2209" y="32545"/>
                    <a:pt x="2269" y="32466"/>
                  </a:cubicBezTo>
                  <a:lnTo>
                    <a:pt x="2269" y="32466"/>
                  </a:lnTo>
                  <a:cubicBezTo>
                    <a:pt x="2249" y="32525"/>
                    <a:pt x="2249" y="32565"/>
                    <a:pt x="2288" y="32565"/>
                  </a:cubicBezTo>
                  <a:cubicBezTo>
                    <a:pt x="2308" y="32545"/>
                    <a:pt x="2328" y="32446"/>
                    <a:pt x="2348" y="32366"/>
                  </a:cubicBezTo>
                  <a:lnTo>
                    <a:pt x="2567" y="32366"/>
                  </a:lnTo>
                  <a:lnTo>
                    <a:pt x="2527" y="32307"/>
                  </a:lnTo>
                  <a:lnTo>
                    <a:pt x="3064" y="31809"/>
                  </a:lnTo>
                  <a:cubicBezTo>
                    <a:pt x="3224" y="31272"/>
                    <a:pt x="3283" y="30755"/>
                    <a:pt x="3721" y="30058"/>
                  </a:cubicBezTo>
                  <a:lnTo>
                    <a:pt x="3721" y="30058"/>
                  </a:lnTo>
                  <a:cubicBezTo>
                    <a:pt x="3701" y="30297"/>
                    <a:pt x="3880" y="30237"/>
                    <a:pt x="4000" y="30337"/>
                  </a:cubicBezTo>
                  <a:cubicBezTo>
                    <a:pt x="3727" y="30415"/>
                    <a:pt x="3664" y="30874"/>
                    <a:pt x="3400" y="31173"/>
                  </a:cubicBezTo>
                  <a:lnTo>
                    <a:pt x="3400" y="31173"/>
                  </a:lnTo>
                  <a:cubicBezTo>
                    <a:pt x="3450" y="31120"/>
                    <a:pt x="3485" y="31101"/>
                    <a:pt x="3509" y="31101"/>
                  </a:cubicBezTo>
                  <a:cubicBezTo>
                    <a:pt x="3545" y="31101"/>
                    <a:pt x="3553" y="31147"/>
                    <a:pt x="3542" y="31192"/>
                  </a:cubicBezTo>
                  <a:lnTo>
                    <a:pt x="3880" y="30496"/>
                  </a:lnTo>
                  <a:cubicBezTo>
                    <a:pt x="3899" y="30511"/>
                    <a:pt x="3917" y="30518"/>
                    <a:pt x="3935" y="30518"/>
                  </a:cubicBezTo>
                  <a:cubicBezTo>
                    <a:pt x="4013" y="30518"/>
                    <a:pt x="4093" y="30394"/>
                    <a:pt x="4238" y="30297"/>
                  </a:cubicBezTo>
                  <a:cubicBezTo>
                    <a:pt x="3920" y="30257"/>
                    <a:pt x="4437" y="29740"/>
                    <a:pt x="4557" y="29461"/>
                  </a:cubicBezTo>
                  <a:lnTo>
                    <a:pt x="4557" y="29461"/>
                  </a:lnTo>
                  <a:cubicBezTo>
                    <a:pt x="4636" y="29501"/>
                    <a:pt x="4676" y="29601"/>
                    <a:pt x="4417" y="29899"/>
                  </a:cubicBezTo>
                  <a:cubicBezTo>
                    <a:pt x="4835" y="29680"/>
                    <a:pt x="4497" y="29282"/>
                    <a:pt x="4875" y="29064"/>
                  </a:cubicBezTo>
                  <a:lnTo>
                    <a:pt x="4875" y="29064"/>
                  </a:lnTo>
                  <a:cubicBezTo>
                    <a:pt x="4835" y="29123"/>
                    <a:pt x="4795" y="29163"/>
                    <a:pt x="4795" y="29223"/>
                  </a:cubicBezTo>
                  <a:cubicBezTo>
                    <a:pt x="4863" y="29037"/>
                    <a:pt x="5132" y="28735"/>
                    <a:pt x="5211" y="28735"/>
                  </a:cubicBezTo>
                  <a:cubicBezTo>
                    <a:pt x="5225" y="28735"/>
                    <a:pt x="5233" y="28744"/>
                    <a:pt x="5233" y="28765"/>
                  </a:cubicBezTo>
                  <a:lnTo>
                    <a:pt x="5173" y="28845"/>
                  </a:lnTo>
                  <a:cubicBezTo>
                    <a:pt x="5571" y="28387"/>
                    <a:pt x="6308" y="27372"/>
                    <a:pt x="6188" y="27173"/>
                  </a:cubicBezTo>
                  <a:lnTo>
                    <a:pt x="6188" y="27173"/>
                  </a:lnTo>
                  <a:cubicBezTo>
                    <a:pt x="6208" y="27193"/>
                    <a:pt x="6347" y="27392"/>
                    <a:pt x="6367" y="27452"/>
                  </a:cubicBezTo>
                  <a:lnTo>
                    <a:pt x="6407" y="26537"/>
                  </a:lnTo>
                  <a:cubicBezTo>
                    <a:pt x="6487" y="26457"/>
                    <a:pt x="6546" y="26358"/>
                    <a:pt x="6626" y="26278"/>
                  </a:cubicBezTo>
                  <a:cubicBezTo>
                    <a:pt x="6825" y="26378"/>
                    <a:pt x="7044" y="26457"/>
                    <a:pt x="6885" y="26795"/>
                  </a:cubicBezTo>
                  <a:cubicBezTo>
                    <a:pt x="7004" y="26696"/>
                    <a:pt x="7143" y="26577"/>
                    <a:pt x="7282" y="26278"/>
                  </a:cubicBezTo>
                  <a:lnTo>
                    <a:pt x="7282" y="26278"/>
                  </a:lnTo>
                  <a:cubicBezTo>
                    <a:pt x="7251" y="26297"/>
                    <a:pt x="7200" y="26306"/>
                    <a:pt x="7149" y="26306"/>
                  </a:cubicBezTo>
                  <a:cubicBezTo>
                    <a:pt x="7039" y="26306"/>
                    <a:pt x="6924" y="26266"/>
                    <a:pt x="6964" y="26198"/>
                  </a:cubicBezTo>
                  <a:cubicBezTo>
                    <a:pt x="7355" y="26042"/>
                    <a:pt x="7228" y="26059"/>
                    <a:pt x="7619" y="25814"/>
                  </a:cubicBezTo>
                  <a:lnTo>
                    <a:pt x="7619" y="25814"/>
                  </a:lnTo>
                  <a:cubicBezTo>
                    <a:pt x="7610" y="25818"/>
                    <a:pt x="7602" y="25819"/>
                    <a:pt x="7594" y="25819"/>
                  </a:cubicBezTo>
                  <a:cubicBezTo>
                    <a:pt x="7490" y="25819"/>
                    <a:pt x="7403" y="25558"/>
                    <a:pt x="7541" y="25403"/>
                  </a:cubicBezTo>
                  <a:lnTo>
                    <a:pt x="7541" y="25403"/>
                  </a:lnTo>
                  <a:cubicBezTo>
                    <a:pt x="7561" y="25461"/>
                    <a:pt x="7771" y="25577"/>
                    <a:pt x="7761" y="25656"/>
                  </a:cubicBezTo>
                  <a:lnTo>
                    <a:pt x="7761" y="25656"/>
                  </a:lnTo>
                  <a:lnTo>
                    <a:pt x="7875" y="25048"/>
                  </a:lnTo>
                  <a:lnTo>
                    <a:pt x="7875" y="25048"/>
                  </a:lnTo>
                  <a:cubicBezTo>
                    <a:pt x="7868" y="25130"/>
                    <a:pt x="7960" y="25171"/>
                    <a:pt x="8067" y="25171"/>
                  </a:cubicBezTo>
                  <a:cubicBezTo>
                    <a:pt x="8117" y="25171"/>
                    <a:pt x="8170" y="25162"/>
                    <a:pt x="8218" y="25144"/>
                  </a:cubicBezTo>
                  <a:lnTo>
                    <a:pt x="8218" y="25144"/>
                  </a:lnTo>
                  <a:cubicBezTo>
                    <a:pt x="8216" y="25144"/>
                    <a:pt x="8214" y="25145"/>
                    <a:pt x="8213" y="25145"/>
                  </a:cubicBezTo>
                  <a:cubicBezTo>
                    <a:pt x="8156" y="25145"/>
                    <a:pt x="8537" y="24743"/>
                    <a:pt x="8596" y="24607"/>
                  </a:cubicBezTo>
                  <a:lnTo>
                    <a:pt x="8596" y="24607"/>
                  </a:lnTo>
                  <a:lnTo>
                    <a:pt x="8397" y="24766"/>
                  </a:lnTo>
                  <a:cubicBezTo>
                    <a:pt x="8834" y="24269"/>
                    <a:pt x="8476" y="23990"/>
                    <a:pt x="8874" y="23493"/>
                  </a:cubicBezTo>
                  <a:cubicBezTo>
                    <a:pt x="8874" y="23564"/>
                    <a:pt x="8965" y="23726"/>
                    <a:pt x="9105" y="23726"/>
                  </a:cubicBezTo>
                  <a:cubicBezTo>
                    <a:pt x="9160" y="23726"/>
                    <a:pt x="9224" y="23700"/>
                    <a:pt x="9292" y="23632"/>
                  </a:cubicBezTo>
                  <a:cubicBezTo>
                    <a:pt x="9272" y="23532"/>
                    <a:pt x="9232" y="23254"/>
                    <a:pt x="9232" y="22936"/>
                  </a:cubicBezTo>
                  <a:cubicBezTo>
                    <a:pt x="9391" y="22756"/>
                    <a:pt x="9551" y="22557"/>
                    <a:pt x="9690" y="22359"/>
                  </a:cubicBezTo>
                  <a:lnTo>
                    <a:pt x="9690" y="22359"/>
                  </a:lnTo>
                  <a:cubicBezTo>
                    <a:pt x="9650" y="22737"/>
                    <a:pt x="9590" y="23134"/>
                    <a:pt x="9531" y="23393"/>
                  </a:cubicBezTo>
                  <a:cubicBezTo>
                    <a:pt x="9730" y="23254"/>
                    <a:pt x="9650" y="23413"/>
                    <a:pt x="9869" y="23115"/>
                  </a:cubicBezTo>
                  <a:cubicBezTo>
                    <a:pt x="9881" y="23109"/>
                    <a:pt x="9892" y="23107"/>
                    <a:pt x="9900" y="23107"/>
                  </a:cubicBezTo>
                  <a:cubicBezTo>
                    <a:pt x="9980" y="23107"/>
                    <a:pt x="9844" y="23360"/>
                    <a:pt x="9789" y="23433"/>
                  </a:cubicBezTo>
                  <a:lnTo>
                    <a:pt x="10346" y="22796"/>
                  </a:lnTo>
                  <a:cubicBezTo>
                    <a:pt x="10187" y="22717"/>
                    <a:pt x="10625" y="22160"/>
                    <a:pt x="10486" y="22100"/>
                  </a:cubicBezTo>
                  <a:lnTo>
                    <a:pt x="10486" y="22100"/>
                  </a:lnTo>
                  <a:lnTo>
                    <a:pt x="10048" y="22955"/>
                  </a:lnTo>
                  <a:cubicBezTo>
                    <a:pt x="9889" y="22876"/>
                    <a:pt x="9988" y="22219"/>
                    <a:pt x="10386" y="21762"/>
                  </a:cubicBezTo>
                  <a:cubicBezTo>
                    <a:pt x="10402" y="21754"/>
                    <a:pt x="10417" y="21750"/>
                    <a:pt x="10430" y="21750"/>
                  </a:cubicBezTo>
                  <a:cubicBezTo>
                    <a:pt x="10550" y="21750"/>
                    <a:pt x="10571" y="22042"/>
                    <a:pt x="10625" y="22060"/>
                  </a:cubicBezTo>
                  <a:cubicBezTo>
                    <a:pt x="10625" y="21961"/>
                    <a:pt x="10884" y="21543"/>
                    <a:pt x="10963" y="21523"/>
                  </a:cubicBezTo>
                  <a:lnTo>
                    <a:pt x="10963" y="21523"/>
                  </a:lnTo>
                  <a:lnTo>
                    <a:pt x="10864" y="21782"/>
                  </a:lnTo>
                  <a:cubicBezTo>
                    <a:pt x="11142" y="21563"/>
                    <a:pt x="11043" y="21205"/>
                    <a:pt x="11421" y="21006"/>
                  </a:cubicBezTo>
                  <a:cubicBezTo>
                    <a:pt x="11520" y="20886"/>
                    <a:pt x="11859" y="20807"/>
                    <a:pt x="11799" y="20727"/>
                  </a:cubicBezTo>
                  <a:lnTo>
                    <a:pt x="11799" y="20727"/>
                  </a:lnTo>
                  <a:cubicBezTo>
                    <a:pt x="11775" y="20732"/>
                    <a:pt x="11750" y="20735"/>
                    <a:pt x="11724" y="20735"/>
                  </a:cubicBezTo>
                  <a:cubicBezTo>
                    <a:pt x="11552" y="20735"/>
                    <a:pt x="11335" y="20629"/>
                    <a:pt x="11162" y="20508"/>
                  </a:cubicBezTo>
                  <a:cubicBezTo>
                    <a:pt x="11262" y="20369"/>
                    <a:pt x="11361" y="20250"/>
                    <a:pt x="11461" y="20130"/>
                  </a:cubicBezTo>
                  <a:lnTo>
                    <a:pt x="11520" y="20190"/>
                  </a:lnTo>
                  <a:lnTo>
                    <a:pt x="11560" y="20110"/>
                  </a:lnTo>
                  <a:lnTo>
                    <a:pt x="11520" y="20070"/>
                  </a:lnTo>
                  <a:cubicBezTo>
                    <a:pt x="11620" y="19951"/>
                    <a:pt x="11719" y="19812"/>
                    <a:pt x="11819" y="19692"/>
                  </a:cubicBezTo>
                  <a:cubicBezTo>
                    <a:pt x="11950" y="19730"/>
                    <a:pt x="11852" y="20136"/>
                    <a:pt x="12005" y="20136"/>
                  </a:cubicBezTo>
                  <a:cubicBezTo>
                    <a:pt x="12015" y="20136"/>
                    <a:pt x="12025" y="20134"/>
                    <a:pt x="12038" y="20130"/>
                  </a:cubicBezTo>
                  <a:cubicBezTo>
                    <a:pt x="12018" y="20090"/>
                    <a:pt x="12038" y="19951"/>
                    <a:pt x="12058" y="19891"/>
                  </a:cubicBezTo>
                  <a:cubicBezTo>
                    <a:pt x="12079" y="19879"/>
                    <a:pt x="12096" y="19874"/>
                    <a:pt x="12110" y="19874"/>
                  </a:cubicBezTo>
                  <a:cubicBezTo>
                    <a:pt x="12150" y="19874"/>
                    <a:pt x="12164" y="19911"/>
                    <a:pt x="12193" y="19911"/>
                  </a:cubicBezTo>
                  <a:cubicBezTo>
                    <a:pt x="12219" y="19911"/>
                    <a:pt x="12257" y="19882"/>
                    <a:pt x="12336" y="19772"/>
                  </a:cubicBezTo>
                  <a:cubicBezTo>
                    <a:pt x="12249" y="19657"/>
                    <a:pt x="12509" y="19447"/>
                    <a:pt x="12482" y="19447"/>
                  </a:cubicBezTo>
                  <a:cubicBezTo>
                    <a:pt x="12473" y="19447"/>
                    <a:pt x="12422" y="19477"/>
                    <a:pt x="12296" y="19553"/>
                  </a:cubicBezTo>
                  <a:cubicBezTo>
                    <a:pt x="12455" y="19295"/>
                    <a:pt x="12535" y="19334"/>
                    <a:pt x="12754" y="19036"/>
                  </a:cubicBezTo>
                  <a:lnTo>
                    <a:pt x="12754" y="19036"/>
                  </a:lnTo>
                  <a:cubicBezTo>
                    <a:pt x="12750" y="19037"/>
                    <a:pt x="12746" y="19037"/>
                    <a:pt x="12743" y="19037"/>
                  </a:cubicBezTo>
                  <a:cubicBezTo>
                    <a:pt x="12654" y="19037"/>
                    <a:pt x="12656" y="18808"/>
                    <a:pt x="12694" y="18578"/>
                  </a:cubicBezTo>
                  <a:cubicBezTo>
                    <a:pt x="12774" y="18479"/>
                    <a:pt x="12873" y="18379"/>
                    <a:pt x="12953" y="18280"/>
                  </a:cubicBezTo>
                  <a:cubicBezTo>
                    <a:pt x="12953" y="18280"/>
                    <a:pt x="12973" y="18260"/>
                    <a:pt x="12973" y="18260"/>
                  </a:cubicBezTo>
                  <a:cubicBezTo>
                    <a:pt x="13391" y="17782"/>
                    <a:pt x="13669" y="17564"/>
                    <a:pt x="14047" y="17086"/>
                  </a:cubicBezTo>
                  <a:cubicBezTo>
                    <a:pt x="14105" y="17072"/>
                    <a:pt x="14235" y="16974"/>
                    <a:pt x="14296" y="16974"/>
                  </a:cubicBezTo>
                  <a:cubicBezTo>
                    <a:pt x="14319" y="16974"/>
                    <a:pt x="14331" y="16988"/>
                    <a:pt x="14326" y="17026"/>
                  </a:cubicBezTo>
                  <a:cubicBezTo>
                    <a:pt x="14346" y="16947"/>
                    <a:pt x="14346" y="16847"/>
                    <a:pt x="14465" y="16688"/>
                  </a:cubicBezTo>
                  <a:cubicBezTo>
                    <a:pt x="14516" y="16661"/>
                    <a:pt x="14546" y="16650"/>
                    <a:pt x="14561" y="16650"/>
                  </a:cubicBezTo>
                  <a:cubicBezTo>
                    <a:pt x="14641" y="16650"/>
                    <a:pt x="14348" y="16940"/>
                    <a:pt x="14480" y="16940"/>
                  </a:cubicBezTo>
                  <a:cubicBezTo>
                    <a:pt x="14495" y="16940"/>
                    <a:pt x="14516" y="16936"/>
                    <a:pt x="14545" y="16927"/>
                  </a:cubicBezTo>
                  <a:cubicBezTo>
                    <a:pt x="14485" y="16847"/>
                    <a:pt x="14724" y="16469"/>
                    <a:pt x="14843" y="16230"/>
                  </a:cubicBezTo>
                  <a:cubicBezTo>
                    <a:pt x="14836" y="16229"/>
                    <a:pt x="14829" y="16228"/>
                    <a:pt x="14822" y="16228"/>
                  </a:cubicBezTo>
                  <a:cubicBezTo>
                    <a:pt x="14647" y="16228"/>
                    <a:pt x="14441" y="16697"/>
                    <a:pt x="14326" y="16927"/>
                  </a:cubicBezTo>
                  <a:cubicBezTo>
                    <a:pt x="14266" y="16887"/>
                    <a:pt x="14246" y="16788"/>
                    <a:pt x="14246" y="16668"/>
                  </a:cubicBezTo>
                  <a:cubicBezTo>
                    <a:pt x="14644" y="16171"/>
                    <a:pt x="15042" y="15673"/>
                    <a:pt x="15440" y="15176"/>
                  </a:cubicBezTo>
                  <a:cubicBezTo>
                    <a:pt x="15758" y="14897"/>
                    <a:pt x="16415" y="13982"/>
                    <a:pt x="16912" y="13564"/>
                  </a:cubicBezTo>
                  <a:cubicBezTo>
                    <a:pt x="16952" y="13465"/>
                    <a:pt x="17012" y="13346"/>
                    <a:pt x="16992" y="13286"/>
                  </a:cubicBezTo>
                  <a:cubicBezTo>
                    <a:pt x="17390" y="12808"/>
                    <a:pt x="17768" y="12351"/>
                    <a:pt x="18166" y="11873"/>
                  </a:cubicBezTo>
                  <a:cubicBezTo>
                    <a:pt x="18305" y="11714"/>
                    <a:pt x="18444" y="11555"/>
                    <a:pt x="18564" y="11396"/>
                  </a:cubicBezTo>
                  <a:cubicBezTo>
                    <a:pt x="18584" y="11416"/>
                    <a:pt x="18584" y="11436"/>
                    <a:pt x="18623" y="11436"/>
                  </a:cubicBezTo>
                  <a:lnTo>
                    <a:pt x="18782" y="11137"/>
                  </a:lnTo>
                  <a:cubicBezTo>
                    <a:pt x="18782" y="11137"/>
                    <a:pt x="18782" y="11137"/>
                    <a:pt x="18802" y="11117"/>
                  </a:cubicBezTo>
                  <a:lnTo>
                    <a:pt x="18802" y="11117"/>
                  </a:lnTo>
                  <a:cubicBezTo>
                    <a:pt x="18818" y="11148"/>
                    <a:pt x="18797" y="11215"/>
                    <a:pt x="18825" y="11215"/>
                  </a:cubicBezTo>
                  <a:cubicBezTo>
                    <a:pt x="18833" y="11215"/>
                    <a:pt x="18844" y="11210"/>
                    <a:pt x="18862" y="11197"/>
                  </a:cubicBezTo>
                  <a:cubicBezTo>
                    <a:pt x="18842" y="11177"/>
                    <a:pt x="18842" y="11117"/>
                    <a:pt x="18862" y="11038"/>
                  </a:cubicBezTo>
                  <a:cubicBezTo>
                    <a:pt x="18981" y="10918"/>
                    <a:pt x="19081" y="10779"/>
                    <a:pt x="19180" y="10660"/>
                  </a:cubicBezTo>
                  <a:cubicBezTo>
                    <a:pt x="19200" y="10640"/>
                    <a:pt x="19220" y="10640"/>
                    <a:pt x="19220" y="10640"/>
                  </a:cubicBezTo>
                  <a:cubicBezTo>
                    <a:pt x="19240" y="10620"/>
                    <a:pt x="19240" y="10600"/>
                    <a:pt x="19240" y="10600"/>
                  </a:cubicBezTo>
                  <a:cubicBezTo>
                    <a:pt x="19320" y="10500"/>
                    <a:pt x="19419" y="10381"/>
                    <a:pt x="19499" y="10282"/>
                  </a:cubicBezTo>
                  <a:cubicBezTo>
                    <a:pt x="19519" y="10282"/>
                    <a:pt x="19539" y="10262"/>
                    <a:pt x="19558" y="10242"/>
                  </a:cubicBezTo>
                  <a:cubicBezTo>
                    <a:pt x="19578" y="10202"/>
                    <a:pt x="19618" y="10182"/>
                    <a:pt x="19638" y="10142"/>
                  </a:cubicBezTo>
                  <a:cubicBezTo>
                    <a:pt x="22324" y="6959"/>
                    <a:pt x="24731" y="4293"/>
                    <a:pt x="26323" y="2840"/>
                  </a:cubicBezTo>
                  <a:cubicBezTo>
                    <a:pt x="26338" y="2846"/>
                    <a:pt x="26350" y="2849"/>
                    <a:pt x="26360" y="2849"/>
                  </a:cubicBezTo>
                  <a:cubicBezTo>
                    <a:pt x="26417" y="2849"/>
                    <a:pt x="26420" y="2778"/>
                    <a:pt x="26407" y="2778"/>
                  </a:cubicBezTo>
                  <a:cubicBezTo>
                    <a:pt x="26406" y="2778"/>
                    <a:pt x="26404" y="2779"/>
                    <a:pt x="26403" y="2781"/>
                  </a:cubicBezTo>
                  <a:cubicBezTo>
                    <a:pt x="26562" y="2621"/>
                    <a:pt x="26741" y="2482"/>
                    <a:pt x="26880" y="2363"/>
                  </a:cubicBezTo>
                  <a:lnTo>
                    <a:pt x="26761" y="2243"/>
                  </a:lnTo>
                  <a:cubicBezTo>
                    <a:pt x="26761" y="2243"/>
                    <a:pt x="26482" y="2064"/>
                    <a:pt x="26144" y="1786"/>
                  </a:cubicBezTo>
                  <a:cubicBezTo>
                    <a:pt x="26124" y="1607"/>
                    <a:pt x="26084" y="1428"/>
                    <a:pt x="26184" y="1368"/>
                  </a:cubicBezTo>
                  <a:cubicBezTo>
                    <a:pt x="26045" y="1328"/>
                    <a:pt x="25925" y="1209"/>
                    <a:pt x="25786" y="950"/>
                  </a:cubicBezTo>
                  <a:cubicBezTo>
                    <a:pt x="25667" y="711"/>
                    <a:pt x="25527" y="333"/>
                    <a:pt x="25368" y="15"/>
                  </a:cubicBezTo>
                  <a:cubicBezTo>
                    <a:pt x="25348" y="5"/>
                    <a:pt x="25333" y="0"/>
                    <a:pt x="25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6"/>
            <p:cNvSpPr/>
            <p:nvPr/>
          </p:nvSpPr>
          <p:spPr>
            <a:xfrm>
              <a:off x="600600" y="540000"/>
              <a:ext cx="1034250" cy="1287995"/>
            </a:xfrm>
            <a:custGeom>
              <a:avLst/>
              <a:gdLst/>
              <a:ahLst/>
              <a:cxnLst/>
              <a:rect l="l" t="t" r="r" b="b"/>
              <a:pathLst>
                <a:path w="26245" h="32684" extrusionOk="0">
                  <a:moveTo>
                    <a:pt x="25587" y="2110"/>
                  </a:moveTo>
                  <a:lnTo>
                    <a:pt x="25289" y="2627"/>
                  </a:lnTo>
                  <a:cubicBezTo>
                    <a:pt x="25275" y="2634"/>
                    <a:pt x="25263" y="2638"/>
                    <a:pt x="25254" y="2638"/>
                  </a:cubicBezTo>
                  <a:cubicBezTo>
                    <a:pt x="25209" y="2638"/>
                    <a:pt x="25209" y="2566"/>
                    <a:pt x="25209" y="2468"/>
                  </a:cubicBezTo>
                  <a:cubicBezTo>
                    <a:pt x="25209" y="2508"/>
                    <a:pt x="25190" y="2548"/>
                    <a:pt x="25170" y="2568"/>
                  </a:cubicBezTo>
                  <a:cubicBezTo>
                    <a:pt x="25132" y="2605"/>
                    <a:pt x="25102" y="2619"/>
                    <a:pt x="25080" y="2619"/>
                  </a:cubicBezTo>
                  <a:cubicBezTo>
                    <a:pt x="25068" y="2619"/>
                    <a:pt x="25058" y="2615"/>
                    <a:pt x="25050" y="2607"/>
                  </a:cubicBezTo>
                  <a:cubicBezTo>
                    <a:pt x="25110" y="2528"/>
                    <a:pt x="25150" y="2468"/>
                    <a:pt x="25209" y="2388"/>
                  </a:cubicBezTo>
                  <a:cubicBezTo>
                    <a:pt x="25209" y="2428"/>
                    <a:pt x="25209" y="2448"/>
                    <a:pt x="25209" y="2468"/>
                  </a:cubicBezTo>
                  <a:cubicBezTo>
                    <a:pt x="25229" y="2428"/>
                    <a:pt x="25229" y="2388"/>
                    <a:pt x="25249" y="2349"/>
                  </a:cubicBezTo>
                  <a:cubicBezTo>
                    <a:pt x="25269" y="2309"/>
                    <a:pt x="25309" y="2269"/>
                    <a:pt x="25329" y="2249"/>
                  </a:cubicBezTo>
                  <a:cubicBezTo>
                    <a:pt x="25428" y="2190"/>
                    <a:pt x="25528" y="2150"/>
                    <a:pt x="25587" y="2110"/>
                  </a:cubicBezTo>
                  <a:close/>
                  <a:moveTo>
                    <a:pt x="20872" y="7820"/>
                  </a:moveTo>
                  <a:lnTo>
                    <a:pt x="20832" y="8218"/>
                  </a:lnTo>
                  <a:cubicBezTo>
                    <a:pt x="20812" y="8158"/>
                    <a:pt x="20733" y="8119"/>
                    <a:pt x="20653" y="8079"/>
                  </a:cubicBezTo>
                  <a:cubicBezTo>
                    <a:pt x="20713" y="7979"/>
                    <a:pt x="20792" y="7900"/>
                    <a:pt x="20872" y="7820"/>
                  </a:cubicBezTo>
                  <a:close/>
                  <a:moveTo>
                    <a:pt x="14784" y="11143"/>
                  </a:moveTo>
                  <a:lnTo>
                    <a:pt x="14784" y="11143"/>
                  </a:lnTo>
                  <a:cubicBezTo>
                    <a:pt x="14776" y="11155"/>
                    <a:pt x="14770" y="11167"/>
                    <a:pt x="14766" y="11177"/>
                  </a:cubicBezTo>
                  <a:lnTo>
                    <a:pt x="14766" y="11177"/>
                  </a:lnTo>
                  <a:cubicBezTo>
                    <a:pt x="14772" y="11166"/>
                    <a:pt x="14778" y="11154"/>
                    <a:pt x="14784" y="11143"/>
                  </a:cubicBezTo>
                  <a:close/>
                  <a:moveTo>
                    <a:pt x="18047" y="11322"/>
                  </a:moveTo>
                  <a:cubicBezTo>
                    <a:pt x="18047" y="11600"/>
                    <a:pt x="18027" y="11879"/>
                    <a:pt x="17888" y="12138"/>
                  </a:cubicBezTo>
                  <a:lnTo>
                    <a:pt x="17768" y="12158"/>
                  </a:lnTo>
                  <a:lnTo>
                    <a:pt x="17569" y="12555"/>
                  </a:lnTo>
                  <a:cubicBezTo>
                    <a:pt x="17569" y="12416"/>
                    <a:pt x="17569" y="12158"/>
                    <a:pt x="17609" y="11899"/>
                  </a:cubicBezTo>
                  <a:cubicBezTo>
                    <a:pt x="17748" y="11700"/>
                    <a:pt x="17908" y="11521"/>
                    <a:pt x="18047" y="11322"/>
                  </a:cubicBezTo>
                  <a:close/>
                  <a:moveTo>
                    <a:pt x="16157" y="13729"/>
                  </a:moveTo>
                  <a:cubicBezTo>
                    <a:pt x="16276" y="13809"/>
                    <a:pt x="16376" y="13928"/>
                    <a:pt x="16376" y="14008"/>
                  </a:cubicBezTo>
                  <a:cubicBezTo>
                    <a:pt x="16336" y="14028"/>
                    <a:pt x="15779" y="14465"/>
                    <a:pt x="15600" y="14525"/>
                  </a:cubicBezTo>
                  <a:lnTo>
                    <a:pt x="15520" y="14525"/>
                  </a:lnTo>
                  <a:cubicBezTo>
                    <a:pt x="15619" y="14386"/>
                    <a:pt x="15719" y="14267"/>
                    <a:pt x="15818" y="14147"/>
                  </a:cubicBezTo>
                  <a:lnTo>
                    <a:pt x="15978" y="14267"/>
                  </a:lnTo>
                  <a:lnTo>
                    <a:pt x="15858" y="14087"/>
                  </a:lnTo>
                  <a:cubicBezTo>
                    <a:pt x="15958" y="13968"/>
                    <a:pt x="16057" y="13849"/>
                    <a:pt x="16157" y="13729"/>
                  </a:cubicBezTo>
                  <a:close/>
                  <a:moveTo>
                    <a:pt x="14664" y="15600"/>
                  </a:moveTo>
                  <a:lnTo>
                    <a:pt x="14664" y="15600"/>
                  </a:lnTo>
                  <a:cubicBezTo>
                    <a:pt x="14645" y="15719"/>
                    <a:pt x="14605" y="15838"/>
                    <a:pt x="14545" y="15938"/>
                  </a:cubicBezTo>
                  <a:cubicBezTo>
                    <a:pt x="14533" y="15915"/>
                    <a:pt x="14508" y="15905"/>
                    <a:pt x="14477" y="15905"/>
                  </a:cubicBezTo>
                  <a:cubicBezTo>
                    <a:pt x="14455" y="15905"/>
                    <a:pt x="14430" y="15910"/>
                    <a:pt x="14406" y="15918"/>
                  </a:cubicBezTo>
                  <a:cubicBezTo>
                    <a:pt x="14485" y="15818"/>
                    <a:pt x="14585" y="15699"/>
                    <a:pt x="14664" y="15600"/>
                  </a:cubicBezTo>
                  <a:close/>
                  <a:moveTo>
                    <a:pt x="9153" y="18723"/>
                  </a:moveTo>
                  <a:cubicBezTo>
                    <a:pt x="9115" y="18809"/>
                    <a:pt x="9095" y="18840"/>
                    <a:pt x="9085" y="18840"/>
                  </a:cubicBezTo>
                  <a:cubicBezTo>
                    <a:pt x="9074" y="18840"/>
                    <a:pt x="9074" y="18804"/>
                    <a:pt x="9074" y="18763"/>
                  </a:cubicBezTo>
                  <a:lnTo>
                    <a:pt x="9153" y="18723"/>
                  </a:lnTo>
                  <a:close/>
                  <a:moveTo>
                    <a:pt x="12098" y="18902"/>
                  </a:moveTo>
                  <a:lnTo>
                    <a:pt x="12098" y="18902"/>
                  </a:lnTo>
                  <a:cubicBezTo>
                    <a:pt x="12088" y="18909"/>
                    <a:pt x="12078" y="18917"/>
                    <a:pt x="12068" y="18925"/>
                  </a:cubicBezTo>
                  <a:lnTo>
                    <a:pt x="12068" y="18925"/>
                  </a:lnTo>
                  <a:cubicBezTo>
                    <a:pt x="12080" y="18917"/>
                    <a:pt x="12090" y="18910"/>
                    <a:pt x="12098" y="18902"/>
                  </a:cubicBezTo>
                  <a:close/>
                  <a:moveTo>
                    <a:pt x="13152" y="17510"/>
                  </a:moveTo>
                  <a:cubicBezTo>
                    <a:pt x="13152" y="17728"/>
                    <a:pt x="13053" y="18067"/>
                    <a:pt x="12854" y="18425"/>
                  </a:cubicBezTo>
                  <a:cubicBezTo>
                    <a:pt x="12750" y="18593"/>
                    <a:pt x="12688" y="18638"/>
                    <a:pt x="12649" y="18638"/>
                  </a:cubicBezTo>
                  <a:cubicBezTo>
                    <a:pt x="12603" y="18638"/>
                    <a:pt x="12591" y="18571"/>
                    <a:pt x="12582" y="18571"/>
                  </a:cubicBezTo>
                  <a:cubicBezTo>
                    <a:pt x="12580" y="18571"/>
                    <a:pt x="12578" y="18575"/>
                    <a:pt x="12575" y="18584"/>
                  </a:cubicBezTo>
                  <a:cubicBezTo>
                    <a:pt x="11978" y="19280"/>
                    <a:pt x="12396" y="19440"/>
                    <a:pt x="11799" y="19937"/>
                  </a:cubicBezTo>
                  <a:cubicBezTo>
                    <a:pt x="11740" y="19969"/>
                    <a:pt x="11694" y="19982"/>
                    <a:pt x="11659" y="19982"/>
                  </a:cubicBezTo>
                  <a:cubicBezTo>
                    <a:pt x="11518" y="19982"/>
                    <a:pt x="11537" y="19778"/>
                    <a:pt x="11441" y="19778"/>
                  </a:cubicBezTo>
                  <a:cubicBezTo>
                    <a:pt x="11640" y="19420"/>
                    <a:pt x="11899" y="19340"/>
                    <a:pt x="12058" y="19121"/>
                  </a:cubicBezTo>
                  <a:lnTo>
                    <a:pt x="12058" y="19121"/>
                  </a:lnTo>
                  <a:lnTo>
                    <a:pt x="11799" y="19360"/>
                  </a:lnTo>
                  <a:cubicBezTo>
                    <a:pt x="11836" y="19232"/>
                    <a:pt x="11956" y="19021"/>
                    <a:pt x="12068" y="18925"/>
                  </a:cubicBezTo>
                  <a:lnTo>
                    <a:pt x="12068" y="18925"/>
                  </a:lnTo>
                  <a:cubicBezTo>
                    <a:pt x="12046" y="18940"/>
                    <a:pt x="12016" y="18957"/>
                    <a:pt x="11978" y="18982"/>
                  </a:cubicBezTo>
                  <a:cubicBezTo>
                    <a:pt x="12376" y="18485"/>
                    <a:pt x="12774" y="18007"/>
                    <a:pt x="13152" y="17510"/>
                  </a:cubicBezTo>
                  <a:close/>
                  <a:moveTo>
                    <a:pt x="8835" y="23001"/>
                  </a:moveTo>
                  <a:lnTo>
                    <a:pt x="8815" y="23041"/>
                  </a:lnTo>
                  <a:cubicBezTo>
                    <a:pt x="8815" y="23021"/>
                    <a:pt x="8815" y="23021"/>
                    <a:pt x="8835" y="23001"/>
                  </a:cubicBezTo>
                  <a:close/>
                  <a:moveTo>
                    <a:pt x="5902" y="23051"/>
                  </a:moveTo>
                  <a:cubicBezTo>
                    <a:pt x="5893" y="23053"/>
                    <a:pt x="5883" y="23056"/>
                    <a:pt x="5870" y="23061"/>
                  </a:cubicBezTo>
                  <a:cubicBezTo>
                    <a:pt x="5881" y="23058"/>
                    <a:pt x="5891" y="23055"/>
                    <a:pt x="5902" y="23051"/>
                  </a:cubicBezTo>
                  <a:close/>
                  <a:moveTo>
                    <a:pt x="8735" y="23120"/>
                  </a:moveTo>
                  <a:lnTo>
                    <a:pt x="8735" y="23120"/>
                  </a:lnTo>
                  <a:cubicBezTo>
                    <a:pt x="8696" y="23260"/>
                    <a:pt x="8596" y="23419"/>
                    <a:pt x="8437" y="23518"/>
                  </a:cubicBezTo>
                  <a:cubicBezTo>
                    <a:pt x="8536" y="23399"/>
                    <a:pt x="8636" y="23260"/>
                    <a:pt x="8735" y="23120"/>
                  </a:cubicBezTo>
                  <a:close/>
                  <a:moveTo>
                    <a:pt x="24632" y="1"/>
                  </a:moveTo>
                  <a:lnTo>
                    <a:pt x="24613" y="21"/>
                  </a:lnTo>
                  <a:cubicBezTo>
                    <a:pt x="24593" y="41"/>
                    <a:pt x="24573" y="61"/>
                    <a:pt x="24553" y="81"/>
                  </a:cubicBezTo>
                  <a:cubicBezTo>
                    <a:pt x="24513" y="120"/>
                    <a:pt x="24473" y="180"/>
                    <a:pt x="24414" y="220"/>
                  </a:cubicBezTo>
                  <a:lnTo>
                    <a:pt x="24533" y="160"/>
                  </a:lnTo>
                  <a:lnTo>
                    <a:pt x="24533" y="160"/>
                  </a:lnTo>
                  <a:cubicBezTo>
                    <a:pt x="24453" y="359"/>
                    <a:pt x="24394" y="459"/>
                    <a:pt x="24294" y="538"/>
                  </a:cubicBezTo>
                  <a:cubicBezTo>
                    <a:pt x="24195" y="598"/>
                    <a:pt x="24055" y="677"/>
                    <a:pt x="23916" y="837"/>
                  </a:cubicBezTo>
                  <a:lnTo>
                    <a:pt x="23916" y="817"/>
                  </a:lnTo>
                  <a:cubicBezTo>
                    <a:pt x="23498" y="1115"/>
                    <a:pt x="23478" y="1155"/>
                    <a:pt x="23419" y="1235"/>
                  </a:cubicBezTo>
                  <a:cubicBezTo>
                    <a:pt x="23379" y="1294"/>
                    <a:pt x="23319" y="1354"/>
                    <a:pt x="22981" y="1573"/>
                  </a:cubicBezTo>
                  <a:lnTo>
                    <a:pt x="23100" y="1632"/>
                  </a:lnTo>
                  <a:cubicBezTo>
                    <a:pt x="23260" y="1871"/>
                    <a:pt x="22523" y="2010"/>
                    <a:pt x="22305" y="2408"/>
                  </a:cubicBezTo>
                  <a:lnTo>
                    <a:pt x="22464" y="2349"/>
                  </a:lnTo>
                  <a:lnTo>
                    <a:pt x="22464" y="2349"/>
                  </a:lnTo>
                  <a:cubicBezTo>
                    <a:pt x="22364" y="2587"/>
                    <a:pt x="21728" y="2607"/>
                    <a:pt x="21549" y="2767"/>
                  </a:cubicBezTo>
                  <a:cubicBezTo>
                    <a:pt x="21544" y="2768"/>
                    <a:pt x="21540" y="2769"/>
                    <a:pt x="21537" y="2769"/>
                  </a:cubicBezTo>
                  <a:cubicBezTo>
                    <a:pt x="21501" y="2769"/>
                    <a:pt x="21571" y="2663"/>
                    <a:pt x="21608" y="2607"/>
                  </a:cubicBezTo>
                  <a:lnTo>
                    <a:pt x="21608" y="2607"/>
                  </a:lnTo>
                  <a:cubicBezTo>
                    <a:pt x="21051" y="2965"/>
                    <a:pt x="21668" y="2767"/>
                    <a:pt x="21369" y="3145"/>
                  </a:cubicBezTo>
                  <a:cubicBezTo>
                    <a:pt x="21365" y="3145"/>
                    <a:pt x="21361" y="3146"/>
                    <a:pt x="21357" y="3146"/>
                  </a:cubicBezTo>
                  <a:cubicBezTo>
                    <a:pt x="21287" y="3146"/>
                    <a:pt x="21277" y="3043"/>
                    <a:pt x="21209" y="3043"/>
                  </a:cubicBezTo>
                  <a:cubicBezTo>
                    <a:pt x="21175" y="3043"/>
                    <a:pt x="21127" y="3068"/>
                    <a:pt x="21051" y="3145"/>
                  </a:cubicBezTo>
                  <a:cubicBezTo>
                    <a:pt x="20892" y="3224"/>
                    <a:pt x="20673" y="4040"/>
                    <a:pt x="20255" y="4259"/>
                  </a:cubicBezTo>
                  <a:cubicBezTo>
                    <a:pt x="20299" y="4251"/>
                    <a:pt x="20340" y="4242"/>
                    <a:pt x="20369" y="4242"/>
                  </a:cubicBezTo>
                  <a:cubicBezTo>
                    <a:pt x="20421" y="4242"/>
                    <a:pt x="20438" y="4272"/>
                    <a:pt x="20375" y="4398"/>
                  </a:cubicBezTo>
                  <a:cubicBezTo>
                    <a:pt x="20176" y="4677"/>
                    <a:pt x="19579" y="4935"/>
                    <a:pt x="19539" y="5313"/>
                  </a:cubicBezTo>
                  <a:cubicBezTo>
                    <a:pt x="19519" y="5323"/>
                    <a:pt x="19504" y="5328"/>
                    <a:pt x="19492" y="5328"/>
                  </a:cubicBezTo>
                  <a:cubicBezTo>
                    <a:pt x="19479" y="5328"/>
                    <a:pt x="19469" y="5323"/>
                    <a:pt x="19459" y="5313"/>
                  </a:cubicBezTo>
                  <a:cubicBezTo>
                    <a:pt x="19340" y="5552"/>
                    <a:pt x="19002" y="6029"/>
                    <a:pt x="19002" y="6228"/>
                  </a:cubicBezTo>
                  <a:cubicBezTo>
                    <a:pt x="18986" y="6225"/>
                    <a:pt x="18969" y="6224"/>
                    <a:pt x="18953" y="6224"/>
                  </a:cubicBezTo>
                  <a:cubicBezTo>
                    <a:pt x="18521" y="6224"/>
                    <a:pt x="18195" y="7373"/>
                    <a:pt x="17906" y="7373"/>
                  </a:cubicBezTo>
                  <a:cubicBezTo>
                    <a:pt x="17880" y="7373"/>
                    <a:pt x="17854" y="7364"/>
                    <a:pt x="17828" y="7343"/>
                  </a:cubicBezTo>
                  <a:cubicBezTo>
                    <a:pt x="17669" y="7542"/>
                    <a:pt x="17510" y="7760"/>
                    <a:pt x="17350" y="7979"/>
                  </a:cubicBezTo>
                  <a:lnTo>
                    <a:pt x="17331" y="7940"/>
                  </a:lnTo>
                  <a:cubicBezTo>
                    <a:pt x="16992" y="8318"/>
                    <a:pt x="16952" y="8517"/>
                    <a:pt x="16933" y="8715"/>
                  </a:cubicBezTo>
                  <a:cubicBezTo>
                    <a:pt x="16905" y="8738"/>
                    <a:pt x="16887" y="8746"/>
                    <a:pt x="16874" y="8746"/>
                  </a:cubicBezTo>
                  <a:cubicBezTo>
                    <a:pt x="16843" y="8746"/>
                    <a:pt x="16853" y="8690"/>
                    <a:pt x="16853" y="8676"/>
                  </a:cubicBezTo>
                  <a:lnTo>
                    <a:pt x="16853" y="8676"/>
                  </a:lnTo>
                  <a:cubicBezTo>
                    <a:pt x="16316" y="9213"/>
                    <a:pt x="16296" y="9273"/>
                    <a:pt x="16057" y="9889"/>
                  </a:cubicBezTo>
                  <a:lnTo>
                    <a:pt x="15918" y="9850"/>
                  </a:lnTo>
                  <a:cubicBezTo>
                    <a:pt x="15878" y="10029"/>
                    <a:pt x="15102" y="10586"/>
                    <a:pt x="14764" y="11242"/>
                  </a:cubicBezTo>
                  <a:cubicBezTo>
                    <a:pt x="14764" y="11242"/>
                    <a:pt x="14751" y="11217"/>
                    <a:pt x="14766" y="11177"/>
                  </a:cubicBezTo>
                  <a:lnTo>
                    <a:pt x="14766" y="11177"/>
                  </a:lnTo>
                  <a:cubicBezTo>
                    <a:pt x="14372" y="11916"/>
                    <a:pt x="13295" y="12484"/>
                    <a:pt x="13491" y="13013"/>
                  </a:cubicBezTo>
                  <a:lnTo>
                    <a:pt x="13252" y="13510"/>
                  </a:lnTo>
                  <a:cubicBezTo>
                    <a:pt x="13376" y="13364"/>
                    <a:pt x="13440" y="13314"/>
                    <a:pt x="13473" y="13314"/>
                  </a:cubicBezTo>
                  <a:cubicBezTo>
                    <a:pt x="13544" y="13314"/>
                    <a:pt x="13457" y="13565"/>
                    <a:pt x="13527" y="13565"/>
                  </a:cubicBezTo>
                  <a:cubicBezTo>
                    <a:pt x="13541" y="13565"/>
                    <a:pt x="13561" y="13555"/>
                    <a:pt x="13590" y="13530"/>
                  </a:cubicBezTo>
                  <a:lnTo>
                    <a:pt x="13590" y="13530"/>
                  </a:lnTo>
                  <a:cubicBezTo>
                    <a:pt x="13496" y="13692"/>
                    <a:pt x="13282" y="13864"/>
                    <a:pt x="13210" y="13864"/>
                  </a:cubicBezTo>
                  <a:cubicBezTo>
                    <a:pt x="13176" y="13864"/>
                    <a:pt x="13174" y="13825"/>
                    <a:pt x="13232" y="13729"/>
                  </a:cubicBezTo>
                  <a:lnTo>
                    <a:pt x="13292" y="13709"/>
                  </a:lnTo>
                  <a:cubicBezTo>
                    <a:pt x="13274" y="13677"/>
                    <a:pt x="13251" y="13662"/>
                    <a:pt x="13224" y="13662"/>
                  </a:cubicBezTo>
                  <a:cubicBezTo>
                    <a:pt x="13055" y="13662"/>
                    <a:pt x="12731" y="14238"/>
                    <a:pt x="12602" y="14238"/>
                  </a:cubicBezTo>
                  <a:cubicBezTo>
                    <a:pt x="12592" y="14238"/>
                    <a:pt x="12583" y="14234"/>
                    <a:pt x="12575" y="14227"/>
                  </a:cubicBezTo>
                  <a:cubicBezTo>
                    <a:pt x="11740" y="15321"/>
                    <a:pt x="10844" y="16316"/>
                    <a:pt x="10068" y="17350"/>
                  </a:cubicBezTo>
                  <a:lnTo>
                    <a:pt x="10307" y="17350"/>
                  </a:lnTo>
                  <a:lnTo>
                    <a:pt x="10029" y="17709"/>
                  </a:lnTo>
                  <a:cubicBezTo>
                    <a:pt x="10000" y="17726"/>
                    <a:pt x="9969" y="17737"/>
                    <a:pt x="9945" y="17737"/>
                  </a:cubicBezTo>
                  <a:cubicBezTo>
                    <a:pt x="9887" y="17737"/>
                    <a:pt x="9868" y="17673"/>
                    <a:pt x="10009" y="17490"/>
                  </a:cubicBezTo>
                  <a:lnTo>
                    <a:pt x="10009" y="17490"/>
                  </a:lnTo>
                  <a:cubicBezTo>
                    <a:pt x="9830" y="17549"/>
                    <a:pt x="9770" y="17967"/>
                    <a:pt x="9790" y="18007"/>
                  </a:cubicBezTo>
                  <a:cubicBezTo>
                    <a:pt x="9690" y="18112"/>
                    <a:pt x="9633" y="18151"/>
                    <a:pt x="9605" y="18151"/>
                  </a:cubicBezTo>
                  <a:cubicBezTo>
                    <a:pt x="9519" y="18151"/>
                    <a:pt x="9675" y="17807"/>
                    <a:pt x="9652" y="17807"/>
                  </a:cubicBezTo>
                  <a:cubicBezTo>
                    <a:pt x="9648" y="17807"/>
                    <a:pt x="9642" y="17813"/>
                    <a:pt x="9631" y="17828"/>
                  </a:cubicBezTo>
                  <a:lnTo>
                    <a:pt x="9491" y="18047"/>
                  </a:lnTo>
                  <a:lnTo>
                    <a:pt x="9551" y="18007"/>
                  </a:lnTo>
                  <a:lnTo>
                    <a:pt x="9551" y="18007"/>
                  </a:lnTo>
                  <a:cubicBezTo>
                    <a:pt x="9491" y="18226"/>
                    <a:pt x="9551" y="18286"/>
                    <a:pt x="9312" y="18604"/>
                  </a:cubicBezTo>
                  <a:cubicBezTo>
                    <a:pt x="9237" y="18670"/>
                    <a:pt x="9194" y="18685"/>
                    <a:pt x="9164" y="18685"/>
                  </a:cubicBezTo>
                  <a:cubicBezTo>
                    <a:pt x="9142" y="18685"/>
                    <a:pt x="9127" y="18677"/>
                    <a:pt x="9113" y="18677"/>
                  </a:cubicBezTo>
                  <a:cubicBezTo>
                    <a:pt x="9101" y="18677"/>
                    <a:pt x="9089" y="18682"/>
                    <a:pt x="9074" y="18703"/>
                  </a:cubicBezTo>
                  <a:cubicBezTo>
                    <a:pt x="9070" y="18700"/>
                    <a:pt x="9067" y="18698"/>
                    <a:pt x="9063" y="18698"/>
                  </a:cubicBezTo>
                  <a:cubicBezTo>
                    <a:pt x="9046" y="18698"/>
                    <a:pt x="9024" y="18740"/>
                    <a:pt x="8974" y="18823"/>
                  </a:cubicBezTo>
                  <a:lnTo>
                    <a:pt x="8636" y="19260"/>
                  </a:lnTo>
                  <a:lnTo>
                    <a:pt x="8895" y="19161"/>
                  </a:lnTo>
                  <a:lnTo>
                    <a:pt x="8895" y="19161"/>
                  </a:lnTo>
                  <a:cubicBezTo>
                    <a:pt x="8817" y="19363"/>
                    <a:pt x="8666" y="19517"/>
                    <a:pt x="8737" y="19517"/>
                  </a:cubicBezTo>
                  <a:cubicBezTo>
                    <a:pt x="8754" y="19517"/>
                    <a:pt x="8783" y="19509"/>
                    <a:pt x="8827" y="19491"/>
                  </a:cubicBezTo>
                  <a:lnTo>
                    <a:pt x="8827" y="19491"/>
                  </a:lnTo>
                  <a:cubicBezTo>
                    <a:pt x="8381" y="19699"/>
                    <a:pt x="7537" y="21134"/>
                    <a:pt x="7343" y="21270"/>
                  </a:cubicBezTo>
                  <a:cubicBezTo>
                    <a:pt x="7223" y="21628"/>
                    <a:pt x="7024" y="21907"/>
                    <a:pt x="6746" y="22245"/>
                  </a:cubicBezTo>
                  <a:cubicBezTo>
                    <a:pt x="6772" y="22224"/>
                    <a:pt x="6804" y="22212"/>
                    <a:pt x="6832" y="22212"/>
                  </a:cubicBezTo>
                  <a:cubicBezTo>
                    <a:pt x="6911" y="22212"/>
                    <a:pt x="6961" y="22299"/>
                    <a:pt x="6786" y="22504"/>
                  </a:cubicBezTo>
                  <a:cubicBezTo>
                    <a:pt x="6749" y="22450"/>
                    <a:pt x="6710" y="22427"/>
                    <a:pt x="6668" y="22427"/>
                  </a:cubicBezTo>
                  <a:cubicBezTo>
                    <a:pt x="6470" y="22427"/>
                    <a:pt x="6218" y="22943"/>
                    <a:pt x="5902" y="23051"/>
                  </a:cubicBezTo>
                  <a:lnTo>
                    <a:pt x="5902" y="23051"/>
                  </a:lnTo>
                  <a:cubicBezTo>
                    <a:pt x="5905" y="23051"/>
                    <a:pt x="5908" y="23051"/>
                    <a:pt x="5910" y="23051"/>
                  </a:cubicBezTo>
                  <a:cubicBezTo>
                    <a:pt x="6058" y="23051"/>
                    <a:pt x="5456" y="23764"/>
                    <a:pt x="5642" y="23764"/>
                  </a:cubicBezTo>
                  <a:cubicBezTo>
                    <a:pt x="5662" y="23764"/>
                    <a:pt x="5691" y="23755"/>
                    <a:pt x="5731" y="23737"/>
                  </a:cubicBezTo>
                  <a:lnTo>
                    <a:pt x="5731" y="23737"/>
                  </a:lnTo>
                  <a:cubicBezTo>
                    <a:pt x="5670" y="23811"/>
                    <a:pt x="5635" y="23833"/>
                    <a:pt x="5610" y="23833"/>
                  </a:cubicBezTo>
                  <a:cubicBezTo>
                    <a:pt x="5571" y="23833"/>
                    <a:pt x="5557" y="23778"/>
                    <a:pt x="5505" y="23778"/>
                  </a:cubicBezTo>
                  <a:cubicBezTo>
                    <a:pt x="5483" y="23778"/>
                    <a:pt x="5454" y="23788"/>
                    <a:pt x="5413" y="23817"/>
                  </a:cubicBezTo>
                  <a:cubicBezTo>
                    <a:pt x="5094" y="24493"/>
                    <a:pt x="4398" y="25090"/>
                    <a:pt x="3901" y="25846"/>
                  </a:cubicBezTo>
                  <a:cubicBezTo>
                    <a:pt x="3940" y="25886"/>
                    <a:pt x="4080" y="25806"/>
                    <a:pt x="4020" y="26005"/>
                  </a:cubicBezTo>
                  <a:lnTo>
                    <a:pt x="3562" y="26264"/>
                  </a:lnTo>
                  <a:cubicBezTo>
                    <a:pt x="3463" y="26423"/>
                    <a:pt x="3682" y="26562"/>
                    <a:pt x="3363" y="26722"/>
                  </a:cubicBezTo>
                  <a:cubicBezTo>
                    <a:pt x="3387" y="26722"/>
                    <a:pt x="3414" y="26715"/>
                    <a:pt x="3434" y="26715"/>
                  </a:cubicBezTo>
                  <a:cubicBezTo>
                    <a:pt x="3464" y="26715"/>
                    <a:pt x="3479" y="26730"/>
                    <a:pt x="3443" y="26801"/>
                  </a:cubicBezTo>
                  <a:cubicBezTo>
                    <a:pt x="2846" y="27438"/>
                    <a:pt x="2369" y="28194"/>
                    <a:pt x="1871" y="28930"/>
                  </a:cubicBezTo>
                  <a:cubicBezTo>
                    <a:pt x="1632" y="29308"/>
                    <a:pt x="1374" y="29686"/>
                    <a:pt x="1095" y="30024"/>
                  </a:cubicBezTo>
                  <a:lnTo>
                    <a:pt x="896" y="30283"/>
                  </a:lnTo>
                  <a:lnTo>
                    <a:pt x="657" y="30581"/>
                  </a:lnTo>
                  <a:cubicBezTo>
                    <a:pt x="459" y="30820"/>
                    <a:pt x="240" y="31059"/>
                    <a:pt x="1" y="31318"/>
                  </a:cubicBezTo>
                  <a:lnTo>
                    <a:pt x="1" y="31457"/>
                  </a:lnTo>
                  <a:cubicBezTo>
                    <a:pt x="21" y="31357"/>
                    <a:pt x="21" y="31318"/>
                    <a:pt x="41" y="31318"/>
                  </a:cubicBezTo>
                  <a:lnTo>
                    <a:pt x="61" y="31318"/>
                  </a:lnTo>
                  <a:cubicBezTo>
                    <a:pt x="80" y="31337"/>
                    <a:pt x="100" y="31457"/>
                    <a:pt x="120" y="31576"/>
                  </a:cubicBezTo>
                  <a:cubicBezTo>
                    <a:pt x="120" y="31527"/>
                    <a:pt x="133" y="31513"/>
                    <a:pt x="151" y="31513"/>
                  </a:cubicBezTo>
                  <a:cubicBezTo>
                    <a:pt x="178" y="31513"/>
                    <a:pt x="219" y="31544"/>
                    <a:pt x="254" y="31544"/>
                  </a:cubicBezTo>
                  <a:cubicBezTo>
                    <a:pt x="263" y="31544"/>
                    <a:pt x="271" y="31542"/>
                    <a:pt x="279" y="31536"/>
                  </a:cubicBezTo>
                  <a:lnTo>
                    <a:pt x="279" y="31536"/>
                  </a:lnTo>
                  <a:cubicBezTo>
                    <a:pt x="240" y="31636"/>
                    <a:pt x="200" y="31716"/>
                    <a:pt x="180" y="31815"/>
                  </a:cubicBezTo>
                  <a:lnTo>
                    <a:pt x="160" y="31875"/>
                  </a:lnTo>
                  <a:lnTo>
                    <a:pt x="160" y="31914"/>
                  </a:lnTo>
                  <a:lnTo>
                    <a:pt x="180" y="31914"/>
                  </a:lnTo>
                  <a:cubicBezTo>
                    <a:pt x="200" y="31914"/>
                    <a:pt x="220" y="31954"/>
                    <a:pt x="260" y="31974"/>
                  </a:cubicBezTo>
                  <a:cubicBezTo>
                    <a:pt x="279" y="32014"/>
                    <a:pt x="319" y="32054"/>
                    <a:pt x="359" y="32094"/>
                  </a:cubicBezTo>
                  <a:cubicBezTo>
                    <a:pt x="459" y="32113"/>
                    <a:pt x="638" y="32253"/>
                    <a:pt x="777" y="32472"/>
                  </a:cubicBezTo>
                  <a:cubicBezTo>
                    <a:pt x="896" y="32531"/>
                    <a:pt x="1016" y="32611"/>
                    <a:pt x="1115" y="32651"/>
                  </a:cubicBezTo>
                  <a:cubicBezTo>
                    <a:pt x="1150" y="32674"/>
                    <a:pt x="1185" y="32684"/>
                    <a:pt x="1216" y="32684"/>
                  </a:cubicBezTo>
                  <a:cubicBezTo>
                    <a:pt x="1238" y="32684"/>
                    <a:pt x="1258" y="32679"/>
                    <a:pt x="1274" y="32671"/>
                  </a:cubicBezTo>
                  <a:lnTo>
                    <a:pt x="1035" y="32551"/>
                  </a:lnTo>
                  <a:lnTo>
                    <a:pt x="1035" y="32551"/>
                  </a:lnTo>
                  <a:cubicBezTo>
                    <a:pt x="1058" y="32555"/>
                    <a:pt x="1078" y="32557"/>
                    <a:pt x="1096" y="32557"/>
                  </a:cubicBezTo>
                  <a:cubicBezTo>
                    <a:pt x="1259" y="32557"/>
                    <a:pt x="1189" y="32397"/>
                    <a:pt x="1135" y="32253"/>
                  </a:cubicBezTo>
                  <a:cubicBezTo>
                    <a:pt x="1135" y="32233"/>
                    <a:pt x="1135" y="32213"/>
                    <a:pt x="1135" y="32193"/>
                  </a:cubicBezTo>
                  <a:cubicBezTo>
                    <a:pt x="1453" y="32392"/>
                    <a:pt x="1752" y="32611"/>
                    <a:pt x="1752" y="32611"/>
                  </a:cubicBezTo>
                  <a:cubicBezTo>
                    <a:pt x="1911" y="32054"/>
                    <a:pt x="4557" y="28512"/>
                    <a:pt x="8039" y="24016"/>
                  </a:cubicBezTo>
                  <a:cubicBezTo>
                    <a:pt x="8039" y="24036"/>
                    <a:pt x="8039" y="24036"/>
                    <a:pt x="8039" y="24055"/>
                  </a:cubicBezTo>
                  <a:lnTo>
                    <a:pt x="8079" y="24075"/>
                  </a:lnTo>
                  <a:cubicBezTo>
                    <a:pt x="8160" y="23978"/>
                    <a:pt x="8201" y="23880"/>
                    <a:pt x="8171" y="23880"/>
                  </a:cubicBezTo>
                  <a:cubicBezTo>
                    <a:pt x="8164" y="23880"/>
                    <a:pt x="8153" y="23885"/>
                    <a:pt x="8138" y="23896"/>
                  </a:cubicBezTo>
                  <a:cubicBezTo>
                    <a:pt x="8218" y="23797"/>
                    <a:pt x="8318" y="23677"/>
                    <a:pt x="8397" y="23558"/>
                  </a:cubicBezTo>
                  <a:lnTo>
                    <a:pt x="8397" y="23558"/>
                  </a:lnTo>
                  <a:cubicBezTo>
                    <a:pt x="8339" y="23747"/>
                    <a:pt x="8525" y="23830"/>
                    <a:pt x="8745" y="23830"/>
                  </a:cubicBezTo>
                  <a:cubicBezTo>
                    <a:pt x="8827" y="23830"/>
                    <a:pt x="8913" y="23818"/>
                    <a:pt x="8994" y="23797"/>
                  </a:cubicBezTo>
                  <a:cubicBezTo>
                    <a:pt x="8954" y="23757"/>
                    <a:pt x="8914" y="23737"/>
                    <a:pt x="9054" y="23459"/>
                  </a:cubicBezTo>
                  <a:lnTo>
                    <a:pt x="9054" y="23459"/>
                  </a:lnTo>
                  <a:cubicBezTo>
                    <a:pt x="8978" y="23504"/>
                    <a:pt x="8716" y="23736"/>
                    <a:pt x="8632" y="23736"/>
                  </a:cubicBezTo>
                  <a:cubicBezTo>
                    <a:pt x="8606" y="23736"/>
                    <a:pt x="8597" y="23714"/>
                    <a:pt x="8616" y="23658"/>
                  </a:cubicBezTo>
                  <a:cubicBezTo>
                    <a:pt x="8835" y="23299"/>
                    <a:pt x="8855" y="23419"/>
                    <a:pt x="9014" y="23299"/>
                  </a:cubicBezTo>
                  <a:lnTo>
                    <a:pt x="9014" y="23299"/>
                  </a:lnTo>
                  <a:cubicBezTo>
                    <a:pt x="9006" y="23301"/>
                    <a:pt x="8999" y="23302"/>
                    <a:pt x="8993" y="23302"/>
                  </a:cubicBezTo>
                  <a:cubicBezTo>
                    <a:pt x="8857" y="23302"/>
                    <a:pt x="9090" y="22895"/>
                    <a:pt x="9014" y="22762"/>
                  </a:cubicBezTo>
                  <a:cubicBezTo>
                    <a:pt x="9511" y="22145"/>
                    <a:pt x="10009" y="21509"/>
                    <a:pt x="10506" y="20852"/>
                  </a:cubicBezTo>
                  <a:cubicBezTo>
                    <a:pt x="10520" y="20866"/>
                    <a:pt x="10524" y="20880"/>
                    <a:pt x="10540" y="20880"/>
                  </a:cubicBezTo>
                  <a:cubicBezTo>
                    <a:pt x="10546" y="20880"/>
                    <a:pt x="10554" y="20878"/>
                    <a:pt x="10566" y="20872"/>
                  </a:cubicBezTo>
                  <a:lnTo>
                    <a:pt x="10685" y="20693"/>
                  </a:lnTo>
                  <a:cubicBezTo>
                    <a:pt x="10705" y="20684"/>
                    <a:pt x="10720" y="20680"/>
                    <a:pt x="10731" y="20680"/>
                  </a:cubicBezTo>
                  <a:cubicBezTo>
                    <a:pt x="10826" y="20680"/>
                    <a:pt x="10647" y="20970"/>
                    <a:pt x="10701" y="20970"/>
                  </a:cubicBezTo>
                  <a:cubicBezTo>
                    <a:pt x="10712" y="20970"/>
                    <a:pt x="10732" y="20959"/>
                    <a:pt x="10765" y="20932"/>
                  </a:cubicBezTo>
                  <a:lnTo>
                    <a:pt x="10765" y="20932"/>
                  </a:lnTo>
                  <a:cubicBezTo>
                    <a:pt x="10645" y="21210"/>
                    <a:pt x="10526" y="21549"/>
                    <a:pt x="10228" y="21847"/>
                  </a:cubicBezTo>
                  <a:lnTo>
                    <a:pt x="10055" y="21809"/>
                  </a:lnTo>
                  <a:lnTo>
                    <a:pt x="10055" y="21809"/>
                  </a:lnTo>
                  <a:cubicBezTo>
                    <a:pt x="10056" y="21809"/>
                    <a:pt x="10056" y="21809"/>
                    <a:pt x="10056" y="21809"/>
                  </a:cubicBezTo>
                  <a:cubicBezTo>
                    <a:pt x="10108" y="21809"/>
                    <a:pt x="10289" y="21642"/>
                    <a:pt x="10327" y="21529"/>
                  </a:cubicBezTo>
                  <a:lnTo>
                    <a:pt x="10327" y="21529"/>
                  </a:lnTo>
                  <a:cubicBezTo>
                    <a:pt x="10267" y="21708"/>
                    <a:pt x="9750" y="21907"/>
                    <a:pt x="9810" y="22185"/>
                  </a:cubicBezTo>
                  <a:lnTo>
                    <a:pt x="10068" y="22026"/>
                  </a:lnTo>
                  <a:lnTo>
                    <a:pt x="10068" y="22026"/>
                  </a:lnTo>
                  <a:cubicBezTo>
                    <a:pt x="9949" y="22305"/>
                    <a:pt x="9850" y="22722"/>
                    <a:pt x="9591" y="22981"/>
                  </a:cubicBezTo>
                  <a:cubicBezTo>
                    <a:pt x="9810" y="22941"/>
                    <a:pt x="9631" y="22901"/>
                    <a:pt x="9929" y="22802"/>
                  </a:cubicBezTo>
                  <a:lnTo>
                    <a:pt x="9929" y="22802"/>
                  </a:lnTo>
                  <a:cubicBezTo>
                    <a:pt x="9921" y="22803"/>
                    <a:pt x="9914" y="22803"/>
                    <a:pt x="9908" y="22803"/>
                  </a:cubicBezTo>
                  <a:cubicBezTo>
                    <a:pt x="9676" y="22803"/>
                    <a:pt x="10381" y="22169"/>
                    <a:pt x="10185" y="22169"/>
                  </a:cubicBezTo>
                  <a:cubicBezTo>
                    <a:pt x="10177" y="22169"/>
                    <a:pt x="10169" y="22170"/>
                    <a:pt x="10160" y="22171"/>
                  </a:cubicBezTo>
                  <a:lnTo>
                    <a:pt x="10160" y="22171"/>
                  </a:lnTo>
                  <a:cubicBezTo>
                    <a:pt x="10452" y="22083"/>
                    <a:pt x="10505" y="21877"/>
                    <a:pt x="10844" y="21708"/>
                  </a:cubicBezTo>
                  <a:cubicBezTo>
                    <a:pt x="10785" y="21688"/>
                    <a:pt x="10685" y="21748"/>
                    <a:pt x="10904" y="21509"/>
                  </a:cubicBezTo>
                  <a:cubicBezTo>
                    <a:pt x="10904" y="21489"/>
                    <a:pt x="10904" y="21449"/>
                    <a:pt x="10904" y="21429"/>
                  </a:cubicBezTo>
                  <a:cubicBezTo>
                    <a:pt x="10844" y="21469"/>
                    <a:pt x="10785" y="21509"/>
                    <a:pt x="10745" y="21509"/>
                  </a:cubicBezTo>
                  <a:cubicBezTo>
                    <a:pt x="10745" y="21310"/>
                    <a:pt x="11043" y="20912"/>
                    <a:pt x="11103" y="20753"/>
                  </a:cubicBezTo>
                  <a:cubicBezTo>
                    <a:pt x="11135" y="20720"/>
                    <a:pt x="11153" y="20708"/>
                    <a:pt x="11161" y="20708"/>
                  </a:cubicBezTo>
                  <a:cubicBezTo>
                    <a:pt x="11186" y="20708"/>
                    <a:pt x="11143" y="20802"/>
                    <a:pt x="11177" y="20802"/>
                  </a:cubicBezTo>
                  <a:cubicBezTo>
                    <a:pt x="11183" y="20802"/>
                    <a:pt x="11191" y="20799"/>
                    <a:pt x="11202" y="20792"/>
                  </a:cubicBezTo>
                  <a:lnTo>
                    <a:pt x="11302" y="20534"/>
                  </a:lnTo>
                  <a:cubicBezTo>
                    <a:pt x="11311" y="20539"/>
                    <a:pt x="11322" y="20542"/>
                    <a:pt x="11335" y="20542"/>
                  </a:cubicBezTo>
                  <a:cubicBezTo>
                    <a:pt x="11408" y="20542"/>
                    <a:pt x="11530" y="20465"/>
                    <a:pt x="11584" y="20465"/>
                  </a:cubicBezTo>
                  <a:cubicBezTo>
                    <a:pt x="11624" y="20465"/>
                    <a:pt x="11625" y="20507"/>
                    <a:pt x="11541" y="20653"/>
                  </a:cubicBezTo>
                  <a:lnTo>
                    <a:pt x="11779" y="20355"/>
                  </a:lnTo>
                  <a:cubicBezTo>
                    <a:pt x="11978" y="20216"/>
                    <a:pt x="12197" y="19977"/>
                    <a:pt x="12277" y="19778"/>
                  </a:cubicBezTo>
                  <a:cubicBezTo>
                    <a:pt x="12387" y="19684"/>
                    <a:pt x="12447" y="19466"/>
                    <a:pt x="12458" y="19466"/>
                  </a:cubicBezTo>
                  <a:cubicBezTo>
                    <a:pt x="12461" y="19466"/>
                    <a:pt x="12460" y="19481"/>
                    <a:pt x="12456" y="19519"/>
                  </a:cubicBezTo>
                  <a:lnTo>
                    <a:pt x="12774" y="18982"/>
                  </a:lnTo>
                  <a:lnTo>
                    <a:pt x="12794" y="19002"/>
                  </a:lnTo>
                  <a:cubicBezTo>
                    <a:pt x="13192" y="18524"/>
                    <a:pt x="13431" y="17888"/>
                    <a:pt x="14028" y="17470"/>
                  </a:cubicBezTo>
                  <a:cubicBezTo>
                    <a:pt x="14127" y="17291"/>
                    <a:pt x="14247" y="17092"/>
                    <a:pt x="14485" y="16853"/>
                  </a:cubicBezTo>
                  <a:lnTo>
                    <a:pt x="14605" y="16853"/>
                  </a:lnTo>
                  <a:cubicBezTo>
                    <a:pt x="14744" y="16634"/>
                    <a:pt x="15182" y="16296"/>
                    <a:pt x="15162" y="16137"/>
                  </a:cubicBezTo>
                  <a:cubicBezTo>
                    <a:pt x="15560" y="16097"/>
                    <a:pt x="16017" y="15182"/>
                    <a:pt x="16336" y="14844"/>
                  </a:cubicBezTo>
                  <a:lnTo>
                    <a:pt x="16256" y="14744"/>
                  </a:lnTo>
                  <a:cubicBezTo>
                    <a:pt x="16455" y="14485"/>
                    <a:pt x="16614" y="14227"/>
                    <a:pt x="16813" y="13889"/>
                  </a:cubicBezTo>
                  <a:lnTo>
                    <a:pt x="16714" y="13829"/>
                  </a:lnTo>
                  <a:cubicBezTo>
                    <a:pt x="16853" y="13491"/>
                    <a:pt x="17331" y="13192"/>
                    <a:pt x="17649" y="12754"/>
                  </a:cubicBezTo>
                  <a:lnTo>
                    <a:pt x="17649" y="12754"/>
                  </a:lnTo>
                  <a:cubicBezTo>
                    <a:pt x="17669" y="12814"/>
                    <a:pt x="17569" y="12914"/>
                    <a:pt x="17490" y="12973"/>
                  </a:cubicBezTo>
                  <a:cubicBezTo>
                    <a:pt x="18106" y="12635"/>
                    <a:pt x="18186" y="11780"/>
                    <a:pt x="18703" y="11441"/>
                  </a:cubicBezTo>
                  <a:cubicBezTo>
                    <a:pt x="18763" y="11302"/>
                    <a:pt x="18843" y="11222"/>
                    <a:pt x="18942" y="11163"/>
                  </a:cubicBezTo>
                  <a:lnTo>
                    <a:pt x="18942" y="11163"/>
                  </a:lnTo>
                  <a:cubicBezTo>
                    <a:pt x="18922" y="11183"/>
                    <a:pt x="18922" y="11183"/>
                    <a:pt x="18922" y="11203"/>
                  </a:cubicBezTo>
                  <a:cubicBezTo>
                    <a:pt x="18922" y="11183"/>
                    <a:pt x="18942" y="11163"/>
                    <a:pt x="18962" y="11143"/>
                  </a:cubicBezTo>
                  <a:cubicBezTo>
                    <a:pt x="19022" y="11103"/>
                    <a:pt x="19081" y="11083"/>
                    <a:pt x="19141" y="11023"/>
                  </a:cubicBezTo>
                  <a:lnTo>
                    <a:pt x="19141" y="11023"/>
                  </a:lnTo>
                  <a:cubicBezTo>
                    <a:pt x="19081" y="11063"/>
                    <a:pt x="19022" y="11083"/>
                    <a:pt x="18982" y="11123"/>
                  </a:cubicBezTo>
                  <a:cubicBezTo>
                    <a:pt x="19042" y="11043"/>
                    <a:pt x="19141" y="10884"/>
                    <a:pt x="19221" y="10745"/>
                  </a:cubicBezTo>
                  <a:lnTo>
                    <a:pt x="19360" y="10765"/>
                  </a:lnTo>
                  <a:cubicBezTo>
                    <a:pt x="19380" y="10745"/>
                    <a:pt x="19380" y="10745"/>
                    <a:pt x="19380" y="10725"/>
                  </a:cubicBezTo>
                  <a:cubicBezTo>
                    <a:pt x="19496" y="10642"/>
                    <a:pt x="19446" y="10601"/>
                    <a:pt x="19357" y="10601"/>
                  </a:cubicBezTo>
                  <a:cubicBezTo>
                    <a:pt x="19339" y="10601"/>
                    <a:pt x="19320" y="10602"/>
                    <a:pt x="19300" y="10606"/>
                  </a:cubicBezTo>
                  <a:cubicBezTo>
                    <a:pt x="19320" y="10526"/>
                    <a:pt x="19360" y="10446"/>
                    <a:pt x="19380" y="10387"/>
                  </a:cubicBezTo>
                  <a:cubicBezTo>
                    <a:pt x="19385" y="10387"/>
                    <a:pt x="19391" y="10387"/>
                    <a:pt x="19396" y="10387"/>
                  </a:cubicBezTo>
                  <a:cubicBezTo>
                    <a:pt x="19618" y="10387"/>
                    <a:pt x="19605" y="9989"/>
                    <a:pt x="19877" y="9989"/>
                  </a:cubicBezTo>
                  <a:cubicBezTo>
                    <a:pt x="19877" y="9850"/>
                    <a:pt x="20275" y="9352"/>
                    <a:pt x="20235" y="9113"/>
                  </a:cubicBezTo>
                  <a:cubicBezTo>
                    <a:pt x="20235" y="9094"/>
                    <a:pt x="20235" y="9074"/>
                    <a:pt x="20215" y="9054"/>
                  </a:cubicBezTo>
                  <a:lnTo>
                    <a:pt x="20215" y="9054"/>
                  </a:lnTo>
                  <a:cubicBezTo>
                    <a:pt x="20255" y="9074"/>
                    <a:pt x="20295" y="9054"/>
                    <a:pt x="20235" y="9113"/>
                  </a:cubicBezTo>
                  <a:cubicBezTo>
                    <a:pt x="20375" y="8994"/>
                    <a:pt x="20514" y="8855"/>
                    <a:pt x="20574" y="8696"/>
                  </a:cubicBezTo>
                  <a:lnTo>
                    <a:pt x="20753" y="8715"/>
                  </a:lnTo>
                  <a:lnTo>
                    <a:pt x="20832" y="8278"/>
                  </a:lnTo>
                  <a:cubicBezTo>
                    <a:pt x="20946" y="8212"/>
                    <a:pt x="21028" y="8168"/>
                    <a:pt x="21076" y="8168"/>
                  </a:cubicBezTo>
                  <a:cubicBezTo>
                    <a:pt x="21130" y="8168"/>
                    <a:pt x="21142" y="8221"/>
                    <a:pt x="21111" y="8357"/>
                  </a:cubicBezTo>
                  <a:cubicBezTo>
                    <a:pt x="21330" y="7780"/>
                    <a:pt x="21369" y="7940"/>
                    <a:pt x="21529" y="7422"/>
                  </a:cubicBezTo>
                  <a:lnTo>
                    <a:pt x="21588" y="7502"/>
                  </a:lnTo>
                  <a:cubicBezTo>
                    <a:pt x="21708" y="7363"/>
                    <a:pt x="21787" y="7044"/>
                    <a:pt x="21907" y="7024"/>
                  </a:cubicBezTo>
                  <a:cubicBezTo>
                    <a:pt x="22324" y="6825"/>
                    <a:pt x="23200" y="5472"/>
                    <a:pt x="23976" y="4776"/>
                  </a:cubicBezTo>
                  <a:cubicBezTo>
                    <a:pt x="23618" y="4736"/>
                    <a:pt x="24394" y="4478"/>
                    <a:pt x="24235" y="4299"/>
                  </a:cubicBezTo>
                  <a:cubicBezTo>
                    <a:pt x="24284" y="4299"/>
                    <a:pt x="24339" y="4279"/>
                    <a:pt x="24374" y="4279"/>
                  </a:cubicBezTo>
                  <a:cubicBezTo>
                    <a:pt x="24409" y="4279"/>
                    <a:pt x="24424" y="4299"/>
                    <a:pt x="24394" y="4378"/>
                  </a:cubicBezTo>
                  <a:cubicBezTo>
                    <a:pt x="24672" y="3920"/>
                    <a:pt x="24991" y="3841"/>
                    <a:pt x="25070" y="3423"/>
                  </a:cubicBezTo>
                  <a:cubicBezTo>
                    <a:pt x="25145" y="3423"/>
                    <a:pt x="25079" y="3564"/>
                    <a:pt x="25137" y="3564"/>
                  </a:cubicBezTo>
                  <a:cubicBezTo>
                    <a:pt x="25141" y="3564"/>
                    <a:pt x="25145" y="3564"/>
                    <a:pt x="25150" y="3562"/>
                  </a:cubicBezTo>
                  <a:cubicBezTo>
                    <a:pt x="25150" y="3523"/>
                    <a:pt x="25190" y="3383"/>
                    <a:pt x="25269" y="3383"/>
                  </a:cubicBezTo>
                  <a:cubicBezTo>
                    <a:pt x="25274" y="3382"/>
                    <a:pt x="25279" y="3381"/>
                    <a:pt x="25282" y="3381"/>
                  </a:cubicBezTo>
                  <a:cubicBezTo>
                    <a:pt x="25319" y="3381"/>
                    <a:pt x="25266" y="3472"/>
                    <a:pt x="25229" y="3562"/>
                  </a:cubicBezTo>
                  <a:cubicBezTo>
                    <a:pt x="25568" y="3125"/>
                    <a:pt x="25428" y="2946"/>
                    <a:pt x="25289" y="2786"/>
                  </a:cubicBezTo>
                  <a:cubicBezTo>
                    <a:pt x="25349" y="2747"/>
                    <a:pt x="25408" y="2707"/>
                    <a:pt x="25468" y="2647"/>
                  </a:cubicBezTo>
                  <a:cubicBezTo>
                    <a:pt x="25508" y="2607"/>
                    <a:pt x="25568" y="2548"/>
                    <a:pt x="25587" y="2508"/>
                  </a:cubicBezTo>
                  <a:cubicBezTo>
                    <a:pt x="25667" y="2408"/>
                    <a:pt x="25687" y="2309"/>
                    <a:pt x="25707" y="2190"/>
                  </a:cubicBezTo>
                  <a:cubicBezTo>
                    <a:pt x="25778" y="2149"/>
                    <a:pt x="25870" y="2087"/>
                    <a:pt x="25908" y="2087"/>
                  </a:cubicBezTo>
                  <a:cubicBezTo>
                    <a:pt x="25945" y="2087"/>
                    <a:pt x="25933" y="2144"/>
                    <a:pt x="25806" y="2329"/>
                  </a:cubicBezTo>
                  <a:cubicBezTo>
                    <a:pt x="25866" y="2249"/>
                    <a:pt x="26065" y="2030"/>
                    <a:pt x="26244" y="1811"/>
                  </a:cubicBezTo>
                  <a:cubicBezTo>
                    <a:pt x="26184" y="1712"/>
                    <a:pt x="26105" y="1632"/>
                    <a:pt x="26025" y="1533"/>
                  </a:cubicBezTo>
                  <a:cubicBezTo>
                    <a:pt x="25985" y="1493"/>
                    <a:pt x="25966" y="1453"/>
                    <a:pt x="25926" y="1394"/>
                  </a:cubicBezTo>
                  <a:cubicBezTo>
                    <a:pt x="25886" y="1354"/>
                    <a:pt x="25826" y="1294"/>
                    <a:pt x="25786" y="1254"/>
                  </a:cubicBezTo>
                  <a:cubicBezTo>
                    <a:pt x="25747" y="1215"/>
                    <a:pt x="25707" y="1155"/>
                    <a:pt x="25667" y="1115"/>
                  </a:cubicBezTo>
                  <a:cubicBezTo>
                    <a:pt x="25607" y="1075"/>
                    <a:pt x="25607" y="1075"/>
                    <a:pt x="25587" y="1055"/>
                  </a:cubicBezTo>
                  <a:cubicBezTo>
                    <a:pt x="25548" y="1036"/>
                    <a:pt x="25528" y="1036"/>
                    <a:pt x="25488" y="1036"/>
                  </a:cubicBezTo>
                  <a:cubicBezTo>
                    <a:pt x="25488" y="1036"/>
                    <a:pt x="25488" y="996"/>
                    <a:pt x="25468" y="976"/>
                  </a:cubicBezTo>
                  <a:cubicBezTo>
                    <a:pt x="25448" y="956"/>
                    <a:pt x="25428" y="936"/>
                    <a:pt x="25389" y="896"/>
                  </a:cubicBezTo>
                  <a:cubicBezTo>
                    <a:pt x="25329" y="817"/>
                    <a:pt x="25249" y="737"/>
                    <a:pt x="25209" y="717"/>
                  </a:cubicBezTo>
                  <a:cubicBezTo>
                    <a:pt x="25030" y="478"/>
                    <a:pt x="24931" y="339"/>
                    <a:pt x="24812" y="220"/>
                  </a:cubicBezTo>
                  <a:cubicBezTo>
                    <a:pt x="24772" y="160"/>
                    <a:pt x="24712" y="100"/>
                    <a:pt x="24652" y="21"/>
                  </a:cubicBezTo>
                  <a:cubicBezTo>
                    <a:pt x="24652" y="21"/>
                    <a:pt x="24652" y="1"/>
                    <a:pt x="24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6"/>
            <p:cNvSpPr/>
            <p:nvPr/>
          </p:nvSpPr>
          <p:spPr>
            <a:xfrm>
              <a:off x="946406" y="780744"/>
              <a:ext cx="919732" cy="1073381"/>
            </a:xfrm>
            <a:custGeom>
              <a:avLst/>
              <a:gdLst/>
              <a:ahLst/>
              <a:cxnLst/>
              <a:rect l="l" t="t" r="r" b="b"/>
              <a:pathLst>
                <a:path w="23339" h="27238" extrusionOk="0">
                  <a:moveTo>
                    <a:pt x="7819" y="15440"/>
                  </a:moveTo>
                  <a:cubicBezTo>
                    <a:pt x="7814" y="15449"/>
                    <a:pt x="7810" y="15458"/>
                    <a:pt x="7806" y="15466"/>
                  </a:cubicBezTo>
                  <a:lnTo>
                    <a:pt x="7806" y="15466"/>
                  </a:lnTo>
                  <a:lnTo>
                    <a:pt x="7819" y="15440"/>
                  </a:lnTo>
                  <a:close/>
                  <a:moveTo>
                    <a:pt x="7502" y="21482"/>
                  </a:moveTo>
                  <a:lnTo>
                    <a:pt x="7501" y="21488"/>
                  </a:lnTo>
                  <a:cubicBezTo>
                    <a:pt x="7502" y="21486"/>
                    <a:pt x="7502" y="21484"/>
                    <a:pt x="7502" y="21482"/>
                  </a:cubicBezTo>
                  <a:close/>
                  <a:moveTo>
                    <a:pt x="7402" y="21607"/>
                  </a:moveTo>
                  <a:cubicBezTo>
                    <a:pt x="7400" y="21608"/>
                    <a:pt x="7398" y="21609"/>
                    <a:pt x="7396" y="21610"/>
                  </a:cubicBezTo>
                  <a:lnTo>
                    <a:pt x="7396" y="21610"/>
                  </a:lnTo>
                  <a:cubicBezTo>
                    <a:pt x="7398" y="21609"/>
                    <a:pt x="7400" y="21608"/>
                    <a:pt x="7402" y="21607"/>
                  </a:cubicBezTo>
                  <a:close/>
                  <a:moveTo>
                    <a:pt x="2105" y="22387"/>
                  </a:moveTo>
                  <a:cubicBezTo>
                    <a:pt x="2100" y="22400"/>
                    <a:pt x="2095" y="22413"/>
                    <a:pt x="2089" y="22423"/>
                  </a:cubicBezTo>
                  <a:cubicBezTo>
                    <a:pt x="2096" y="22410"/>
                    <a:pt x="2101" y="22398"/>
                    <a:pt x="2105" y="22387"/>
                  </a:cubicBezTo>
                  <a:close/>
                  <a:moveTo>
                    <a:pt x="2845" y="26522"/>
                  </a:moveTo>
                  <a:lnTo>
                    <a:pt x="2845" y="26522"/>
                  </a:lnTo>
                  <a:cubicBezTo>
                    <a:pt x="2806" y="26621"/>
                    <a:pt x="2706" y="26701"/>
                    <a:pt x="2607" y="26760"/>
                  </a:cubicBezTo>
                  <a:cubicBezTo>
                    <a:pt x="2666" y="26661"/>
                    <a:pt x="2746" y="26581"/>
                    <a:pt x="2845" y="26522"/>
                  </a:cubicBezTo>
                  <a:close/>
                  <a:moveTo>
                    <a:pt x="21627" y="0"/>
                  </a:moveTo>
                  <a:cubicBezTo>
                    <a:pt x="21568" y="40"/>
                    <a:pt x="21508" y="80"/>
                    <a:pt x="21468" y="139"/>
                  </a:cubicBezTo>
                  <a:cubicBezTo>
                    <a:pt x="21349" y="139"/>
                    <a:pt x="21548" y="40"/>
                    <a:pt x="21468" y="20"/>
                  </a:cubicBezTo>
                  <a:lnTo>
                    <a:pt x="21468" y="20"/>
                  </a:lnTo>
                  <a:cubicBezTo>
                    <a:pt x="21409" y="100"/>
                    <a:pt x="21329" y="179"/>
                    <a:pt x="21170" y="239"/>
                  </a:cubicBezTo>
                  <a:cubicBezTo>
                    <a:pt x="21110" y="299"/>
                    <a:pt x="21030" y="378"/>
                    <a:pt x="20931" y="458"/>
                  </a:cubicBezTo>
                  <a:lnTo>
                    <a:pt x="20951" y="418"/>
                  </a:lnTo>
                  <a:lnTo>
                    <a:pt x="20951" y="418"/>
                  </a:lnTo>
                  <a:cubicBezTo>
                    <a:pt x="20851" y="517"/>
                    <a:pt x="20772" y="617"/>
                    <a:pt x="20692" y="716"/>
                  </a:cubicBezTo>
                  <a:cubicBezTo>
                    <a:pt x="20633" y="796"/>
                    <a:pt x="20593" y="856"/>
                    <a:pt x="20533" y="915"/>
                  </a:cubicBezTo>
                  <a:cubicBezTo>
                    <a:pt x="20414" y="1035"/>
                    <a:pt x="20314" y="1134"/>
                    <a:pt x="20215" y="1234"/>
                  </a:cubicBezTo>
                  <a:cubicBezTo>
                    <a:pt x="19996" y="1453"/>
                    <a:pt x="19757" y="1651"/>
                    <a:pt x="19439" y="1990"/>
                  </a:cubicBezTo>
                  <a:lnTo>
                    <a:pt x="19578" y="2010"/>
                  </a:lnTo>
                  <a:cubicBezTo>
                    <a:pt x="19439" y="2149"/>
                    <a:pt x="19379" y="2149"/>
                    <a:pt x="19300" y="2209"/>
                  </a:cubicBezTo>
                  <a:cubicBezTo>
                    <a:pt x="19300" y="2257"/>
                    <a:pt x="19310" y="2276"/>
                    <a:pt x="19328" y="2276"/>
                  </a:cubicBezTo>
                  <a:cubicBezTo>
                    <a:pt x="19395" y="2276"/>
                    <a:pt x="19562" y="2013"/>
                    <a:pt x="19648" y="2013"/>
                  </a:cubicBezTo>
                  <a:cubicBezTo>
                    <a:pt x="19672" y="2013"/>
                    <a:pt x="19690" y="2034"/>
                    <a:pt x="19697" y="2089"/>
                  </a:cubicBezTo>
                  <a:cubicBezTo>
                    <a:pt x="19346" y="2109"/>
                    <a:pt x="18823" y="3085"/>
                    <a:pt x="18502" y="3085"/>
                  </a:cubicBezTo>
                  <a:cubicBezTo>
                    <a:pt x="18496" y="3085"/>
                    <a:pt x="18490" y="3085"/>
                    <a:pt x="18484" y="3084"/>
                  </a:cubicBezTo>
                  <a:lnTo>
                    <a:pt x="18484" y="3084"/>
                  </a:lnTo>
                  <a:cubicBezTo>
                    <a:pt x="18285" y="3303"/>
                    <a:pt x="18643" y="3104"/>
                    <a:pt x="18444" y="3323"/>
                  </a:cubicBezTo>
                  <a:lnTo>
                    <a:pt x="18344" y="3343"/>
                  </a:lnTo>
                  <a:lnTo>
                    <a:pt x="18364" y="3462"/>
                  </a:lnTo>
                  <a:cubicBezTo>
                    <a:pt x="18266" y="3561"/>
                    <a:pt x="18167" y="3600"/>
                    <a:pt x="18104" y="3600"/>
                  </a:cubicBezTo>
                  <a:cubicBezTo>
                    <a:pt x="18078" y="3600"/>
                    <a:pt x="18058" y="3593"/>
                    <a:pt x="18046" y="3581"/>
                  </a:cubicBezTo>
                  <a:cubicBezTo>
                    <a:pt x="18066" y="3542"/>
                    <a:pt x="18106" y="3462"/>
                    <a:pt x="18146" y="3422"/>
                  </a:cubicBezTo>
                  <a:lnTo>
                    <a:pt x="18146" y="3422"/>
                  </a:lnTo>
                  <a:cubicBezTo>
                    <a:pt x="17927" y="3542"/>
                    <a:pt x="17728" y="3940"/>
                    <a:pt x="17648" y="4019"/>
                  </a:cubicBezTo>
                  <a:lnTo>
                    <a:pt x="17847" y="3860"/>
                  </a:lnTo>
                  <a:lnTo>
                    <a:pt x="17847" y="3860"/>
                  </a:lnTo>
                  <a:cubicBezTo>
                    <a:pt x="17389" y="4517"/>
                    <a:pt x="16653" y="5213"/>
                    <a:pt x="16275" y="5929"/>
                  </a:cubicBezTo>
                  <a:lnTo>
                    <a:pt x="16355" y="5909"/>
                  </a:lnTo>
                  <a:lnTo>
                    <a:pt x="16355" y="5909"/>
                  </a:lnTo>
                  <a:cubicBezTo>
                    <a:pt x="16056" y="6446"/>
                    <a:pt x="15997" y="6247"/>
                    <a:pt x="15619" y="6785"/>
                  </a:cubicBezTo>
                  <a:lnTo>
                    <a:pt x="15619" y="6765"/>
                  </a:lnTo>
                  <a:cubicBezTo>
                    <a:pt x="15579" y="6904"/>
                    <a:pt x="15499" y="7043"/>
                    <a:pt x="15360" y="7183"/>
                  </a:cubicBezTo>
                  <a:cubicBezTo>
                    <a:pt x="15374" y="7142"/>
                    <a:pt x="15366" y="7128"/>
                    <a:pt x="15346" y="7128"/>
                  </a:cubicBezTo>
                  <a:cubicBezTo>
                    <a:pt x="15303" y="7128"/>
                    <a:pt x="15200" y="7200"/>
                    <a:pt x="15154" y="7200"/>
                  </a:cubicBezTo>
                  <a:cubicBezTo>
                    <a:pt x="15130" y="7200"/>
                    <a:pt x="15120" y="7181"/>
                    <a:pt x="15141" y="7123"/>
                  </a:cubicBezTo>
                  <a:lnTo>
                    <a:pt x="15141" y="7123"/>
                  </a:lnTo>
                  <a:cubicBezTo>
                    <a:pt x="14823" y="7700"/>
                    <a:pt x="15002" y="7421"/>
                    <a:pt x="14902" y="7899"/>
                  </a:cubicBezTo>
                  <a:lnTo>
                    <a:pt x="14763" y="7919"/>
                  </a:lnTo>
                  <a:cubicBezTo>
                    <a:pt x="14743" y="8078"/>
                    <a:pt x="14763" y="8118"/>
                    <a:pt x="14564" y="8396"/>
                  </a:cubicBezTo>
                  <a:cubicBezTo>
                    <a:pt x="14606" y="8305"/>
                    <a:pt x="14589" y="8286"/>
                    <a:pt x="14553" y="8286"/>
                  </a:cubicBezTo>
                  <a:cubicBezTo>
                    <a:pt x="14527" y="8286"/>
                    <a:pt x="14490" y="8296"/>
                    <a:pt x="14461" y="8296"/>
                  </a:cubicBezTo>
                  <a:cubicBezTo>
                    <a:pt x="14416" y="8296"/>
                    <a:pt x="14386" y="8273"/>
                    <a:pt x="14425" y="8158"/>
                  </a:cubicBezTo>
                  <a:lnTo>
                    <a:pt x="14425" y="8158"/>
                  </a:lnTo>
                  <a:cubicBezTo>
                    <a:pt x="13828" y="8536"/>
                    <a:pt x="13928" y="9073"/>
                    <a:pt x="13490" y="9113"/>
                  </a:cubicBezTo>
                  <a:cubicBezTo>
                    <a:pt x="13490" y="9203"/>
                    <a:pt x="13513" y="9238"/>
                    <a:pt x="13550" y="9238"/>
                  </a:cubicBezTo>
                  <a:cubicBezTo>
                    <a:pt x="13662" y="9238"/>
                    <a:pt x="13897" y="8906"/>
                    <a:pt x="13929" y="8906"/>
                  </a:cubicBezTo>
                  <a:cubicBezTo>
                    <a:pt x="13934" y="8906"/>
                    <a:pt x="13934" y="8914"/>
                    <a:pt x="13928" y="8933"/>
                  </a:cubicBezTo>
                  <a:cubicBezTo>
                    <a:pt x="13939" y="8929"/>
                    <a:pt x="13949" y="8927"/>
                    <a:pt x="13957" y="8927"/>
                  </a:cubicBezTo>
                  <a:cubicBezTo>
                    <a:pt x="14061" y="8927"/>
                    <a:pt x="13896" y="9263"/>
                    <a:pt x="13748" y="9411"/>
                  </a:cubicBezTo>
                  <a:cubicBezTo>
                    <a:pt x="13609" y="9570"/>
                    <a:pt x="13231" y="9471"/>
                    <a:pt x="12893" y="9908"/>
                  </a:cubicBezTo>
                  <a:cubicBezTo>
                    <a:pt x="12913" y="9869"/>
                    <a:pt x="12913" y="9849"/>
                    <a:pt x="12953" y="9809"/>
                  </a:cubicBezTo>
                  <a:lnTo>
                    <a:pt x="12953" y="9809"/>
                  </a:lnTo>
                  <a:cubicBezTo>
                    <a:pt x="12754" y="9928"/>
                    <a:pt x="12754" y="10167"/>
                    <a:pt x="12495" y="10306"/>
                  </a:cubicBezTo>
                  <a:cubicBezTo>
                    <a:pt x="12535" y="10505"/>
                    <a:pt x="12276" y="10545"/>
                    <a:pt x="12415" y="10704"/>
                  </a:cubicBezTo>
                  <a:lnTo>
                    <a:pt x="12714" y="10286"/>
                  </a:lnTo>
                  <a:lnTo>
                    <a:pt x="12714" y="10286"/>
                  </a:lnTo>
                  <a:cubicBezTo>
                    <a:pt x="12555" y="10545"/>
                    <a:pt x="12575" y="10903"/>
                    <a:pt x="12177" y="11202"/>
                  </a:cubicBezTo>
                  <a:cubicBezTo>
                    <a:pt x="12177" y="11142"/>
                    <a:pt x="12216" y="11003"/>
                    <a:pt x="12256" y="10903"/>
                  </a:cubicBezTo>
                  <a:lnTo>
                    <a:pt x="12256" y="10903"/>
                  </a:lnTo>
                  <a:cubicBezTo>
                    <a:pt x="12117" y="10983"/>
                    <a:pt x="12117" y="11142"/>
                    <a:pt x="11978" y="11202"/>
                  </a:cubicBezTo>
                  <a:cubicBezTo>
                    <a:pt x="11838" y="11042"/>
                    <a:pt x="12336" y="10704"/>
                    <a:pt x="12415" y="10366"/>
                  </a:cubicBezTo>
                  <a:lnTo>
                    <a:pt x="12415" y="10366"/>
                  </a:lnTo>
                  <a:cubicBezTo>
                    <a:pt x="12290" y="10413"/>
                    <a:pt x="12201" y="10721"/>
                    <a:pt x="12130" y="10721"/>
                  </a:cubicBezTo>
                  <a:cubicBezTo>
                    <a:pt x="12112" y="10721"/>
                    <a:pt x="12094" y="10699"/>
                    <a:pt x="12077" y="10645"/>
                  </a:cubicBezTo>
                  <a:lnTo>
                    <a:pt x="12077" y="10645"/>
                  </a:lnTo>
                  <a:cubicBezTo>
                    <a:pt x="12157" y="11003"/>
                    <a:pt x="11699" y="11042"/>
                    <a:pt x="11620" y="11480"/>
                  </a:cubicBezTo>
                  <a:lnTo>
                    <a:pt x="11540" y="11381"/>
                  </a:lnTo>
                  <a:cubicBezTo>
                    <a:pt x="11520" y="11421"/>
                    <a:pt x="11480" y="11560"/>
                    <a:pt x="11421" y="11639"/>
                  </a:cubicBezTo>
                  <a:lnTo>
                    <a:pt x="11421" y="11381"/>
                  </a:lnTo>
                  <a:cubicBezTo>
                    <a:pt x="11321" y="11719"/>
                    <a:pt x="10943" y="11759"/>
                    <a:pt x="10824" y="12037"/>
                  </a:cubicBezTo>
                  <a:cubicBezTo>
                    <a:pt x="10961" y="11864"/>
                    <a:pt x="11025" y="11814"/>
                    <a:pt x="11062" y="11814"/>
                  </a:cubicBezTo>
                  <a:cubicBezTo>
                    <a:pt x="11112" y="11814"/>
                    <a:pt x="11113" y="11906"/>
                    <a:pt x="11182" y="11906"/>
                  </a:cubicBezTo>
                  <a:cubicBezTo>
                    <a:pt x="11202" y="11906"/>
                    <a:pt x="11227" y="11898"/>
                    <a:pt x="11261" y="11878"/>
                  </a:cubicBezTo>
                  <a:lnTo>
                    <a:pt x="11261" y="11878"/>
                  </a:lnTo>
                  <a:cubicBezTo>
                    <a:pt x="10903" y="12555"/>
                    <a:pt x="10744" y="12037"/>
                    <a:pt x="10267" y="12654"/>
                  </a:cubicBezTo>
                  <a:cubicBezTo>
                    <a:pt x="10320" y="12587"/>
                    <a:pt x="10428" y="12511"/>
                    <a:pt x="10474" y="12511"/>
                  </a:cubicBezTo>
                  <a:cubicBezTo>
                    <a:pt x="10497" y="12511"/>
                    <a:pt x="10505" y="12529"/>
                    <a:pt x="10485" y="12574"/>
                  </a:cubicBezTo>
                  <a:cubicBezTo>
                    <a:pt x="10366" y="12694"/>
                    <a:pt x="10187" y="12813"/>
                    <a:pt x="10088" y="12853"/>
                  </a:cubicBezTo>
                  <a:cubicBezTo>
                    <a:pt x="9948" y="13024"/>
                    <a:pt x="9938" y="13064"/>
                    <a:pt x="9974" y="13064"/>
                  </a:cubicBezTo>
                  <a:cubicBezTo>
                    <a:pt x="10006" y="13064"/>
                    <a:pt x="10075" y="13032"/>
                    <a:pt x="10118" y="13032"/>
                  </a:cubicBezTo>
                  <a:cubicBezTo>
                    <a:pt x="10150" y="13032"/>
                    <a:pt x="10168" y="13050"/>
                    <a:pt x="10147" y="13112"/>
                  </a:cubicBezTo>
                  <a:cubicBezTo>
                    <a:pt x="9908" y="13151"/>
                    <a:pt x="10008" y="13350"/>
                    <a:pt x="9889" y="13569"/>
                  </a:cubicBezTo>
                  <a:lnTo>
                    <a:pt x="9789" y="13490"/>
                  </a:lnTo>
                  <a:lnTo>
                    <a:pt x="9789" y="13490"/>
                  </a:lnTo>
                  <a:cubicBezTo>
                    <a:pt x="9312" y="13927"/>
                    <a:pt x="9889" y="13788"/>
                    <a:pt x="9431" y="14166"/>
                  </a:cubicBezTo>
                  <a:lnTo>
                    <a:pt x="9451" y="13868"/>
                  </a:lnTo>
                  <a:lnTo>
                    <a:pt x="9292" y="14126"/>
                  </a:lnTo>
                  <a:lnTo>
                    <a:pt x="9232" y="13987"/>
                  </a:lnTo>
                  <a:cubicBezTo>
                    <a:pt x="9093" y="14305"/>
                    <a:pt x="9013" y="14365"/>
                    <a:pt x="8774" y="14584"/>
                  </a:cubicBezTo>
                  <a:cubicBezTo>
                    <a:pt x="8894" y="14584"/>
                    <a:pt x="8934" y="14763"/>
                    <a:pt x="8735" y="14982"/>
                  </a:cubicBezTo>
                  <a:cubicBezTo>
                    <a:pt x="8702" y="15000"/>
                    <a:pt x="8681" y="15006"/>
                    <a:pt x="8666" y="15006"/>
                  </a:cubicBezTo>
                  <a:cubicBezTo>
                    <a:pt x="8634" y="15006"/>
                    <a:pt x="8634" y="14976"/>
                    <a:pt x="8620" y="14976"/>
                  </a:cubicBezTo>
                  <a:cubicBezTo>
                    <a:pt x="8606" y="14976"/>
                    <a:pt x="8575" y="15009"/>
                    <a:pt x="8476" y="15141"/>
                  </a:cubicBezTo>
                  <a:cubicBezTo>
                    <a:pt x="8476" y="15022"/>
                    <a:pt x="8456" y="14882"/>
                    <a:pt x="8655" y="14823"/>
                  </a:cubicBezTo>
                  <a:cubicBezTo>
                    <a:pt x="8635" y="14783"/>
                    <a:pt x="8655" y="14703"/>
                    <a:pt x="8635" y="14664"/>
                  </a:cubicBezTo>
                  <a:cubicBezTo>
                    <a:pt x="8436" y="14763"/>
                    <a:pt x="8297" y="15042"/>
                    <a:pt x="8197" y="15161"/>
                  </a:cubicBezTo>
                  <a:cubicBezTo>
                    <a:pt x="8237" y="15121"/>
                    <a:pt x="8277" y="15062"/>
                    <a:pt x="8317" y="15062"/>
                  </a:cubicBezTo>
                  <a:lnTo>
                    <a:pt x="8078" y="15619"/>
                  </a:lnTo>
                  <a:cubicBezTo>
                    <a:pt x="8068" y="15621"/>
                    <a:pt x="8058" y="15622"/>
                    <a:pt x="8050" y="15622"/>
                  </a:cubicBezTo>
                  <a:cubicBezTo>
                    <a:pt x="7983" y="15622"/>
                    <a:pt x="8001" y="15551"/>
                    <a:pt x="8018" y="15479"/>
                  </a:cubicBezTo>
                  <a:lnTo>
                    <a:pt x="8018" y="15479"/>
                  </a:lnTo>
                  <a:cubicBezTo>
                    <a:pt x="7959" y="15579"/>
                    <a:pt x="7939" y="15678"/>
                    <a:pt x="7839" y="15818"/>
                  </a:cubicBezTo>
                  <a:cubicBezTo>
                    <a:pt x="7801" y="15722"/>
                    <a:pt x="7708" y="15663"/>
                    <a:pt x="7806" y="15466"/>
                  </a:cubicBezTo>
                  <a:lnTo>
                    <a:pt x="7806" y="15466"/>
                  </a:lnTo>
                  <a:lnTo>
                    <a:pt x="7561" y="15937"/>
                  </a:lnTo>
                  <a:cubicBezTo>
                    <a:pt x="7514" y="15937"/>
                    <a:pt x="7372" y="16021"/>
                    <a:pt x="7320" y="16021"/>
                  </a:cubicBezTo>
                  <a:cubicBezTo>
                    <a:pt x="7305" y="16021"/>
                    <a:pt x="7298" y="16014"/>
                    <a:pt x="7302" y="15997"/>
                  </a:cubicBezTo>
                  <a:lnTo>
                    <a:pt x="7302" y="15997"/>
                  </a:lnTo>
                  <a:cubicBezTo>
                    <a:pt x="7043" y="16196"/>
                    <a:pt x="6964" y="16693"/>
                    <a:pt x="6626" y="16952"/>
                  </a:cubicBezTo>
                  <a:cubicBezTo>
                    <a:pt x="6626" y="16991"/>
                    <a:pt x="6626" y="17031"/>
                    <a:pt x="6566" y="17111"/>
                  </a:cubicBezTo>
                  <a:cubicBezTo>
                    <a:pt x="6307" y="17389"/>
                    <a:pt x="5989" y="17549"/>
                    <a:pt x="5810" y="17986"/>
                  </a:cubicBezTo>
                  <a:lnTo>
                    <a:pt x="5492" y="18066"/>
                  </a:lnTo>
                  <a:cubicBezTo>
                    <a:pt x="5424" y="18167"/>
                    <a:pt x="5450" y="18186"/>
                    <a:pt x="5502" y="18186"/>
                  </a:cubicBezTo>
                  <a:cubicBezTo>
                    <a:pt x="5532" y="18186"/>
                    <a:pt x="5570" y="18180"/>
                    <a:pt x="5603" y="18180"/>
                  </a:cubicBezTo>
                  <a:cubicBezTo>
                    <a:pt x="5680" y="18180"/>
                    <a:pt x="5727" y="18214"/>
                    <a:pt x="5571" y="18444"/>
                  </a:cubicBezTo>
                  <a:cubicBezTo>
                    <a:pt x="5485" y="18574"/>
                    <a:pt x="5432" y="18612"/>
                    <a:pt x="5394" y="18612"/>
                  </a:cubicBezTo>
                  <a:cubicBezTo>
                    <a:pt x="5338" y="18612"/>
                    <a:pt x="5312" y="18531"/>
                    <a:pt x="5254" y="18531"/>
                  </a:cubicBezTo>
                  <a:cubicBezTo>
                    <a:pt x="5242" y="18531"/>
                    <a:pt x="5229" y="18534"/>
                    <a:pt x="5213" y="18543"/>
                  </a:cubicBezTo>
                  <a:cubicBezTo>
                    <a:pt x="5153" y="18762"/>
                    <a:pt x="5054" y="19160"/>
                    <a:pt x="4696" y="19359"/>
                  </a:cubicBezTo>
                  <a:cubicBezTo>
                    <a:pt x="4755" y="19240"/>
                    <a:pt x="4835" y="19180"/>
                    <a:pt x="4895" y="19081"/>
                  </a:cubicBezTo>
                  <a:lnTo>
                    <a:pt x="4895" y="19081"/>
                  </a:lnTo>
                  <a:lnTo>
                    <a:pt x="4636" y="19220"/>
                  </a:lnTo>
                  <a:cubicBezTo>
                    <a:pt x="4716" y="18932"/>
                    <a:pt x="4873" y="18773"/>
                    <a:pt x="4777" y="18773"/>
                  </a:cubicBezTo>
                  <a:cubicBezTo>
                    <a:pt x="4753" y="18773"/>
                    <a:pt x="4715" y="18782"/>
                    <a:pt x="4656" y="18802"/>
                  </a:cubicBezTo>
                  <a:cubicBezTo>
                    <a:pt x="4895" y="19081"/>
                    <a:pt x="3940" y="19697"/>
                    <a:pt x="4178" y="19956"/>
                  </a:cubicBezTo>
                  <a:lnTo>
                    <a:pt x="3999" y="20055"/>
                  </a:lnTo>
                  <a:cubicBezTo>
                    <a:pt x="4039" y="20016"/>
                    <a:pt x="4039" y="19996"/>
                    <a:pt x="4079" y="19956"/>
                  </a:cubicBezTo>
                  <a:lnTo>
                    <a:pt x="4079" y="19956"/>
                  </a:lnTo>
                  <a:cubicBezTo>
                    <a:pt x="3701" y="20135"/>
                    <a:pt x="4079" y="20334"/>
                    <a:pt x="3721" y="20672"/>
                  </a:cubicBezTo>
                  <a:cubicBezTo>
                    <a:pt x="3648" y="20733"/>
                    <a:pt x="3576" y="20778"/>
                    <a:pt x="3539" y="20778"/>
                  </a:cubicBezTo>
                  <a:cubicBezTo>
                    <a:pt x="3515" y="20778"/>
                    <a:pt x="3506" y="20759"/>
                    <a:pt x="3522" y="20712"/>
                  </a:cubicBezTo>
                  <a:lnTo>
                    <a:pt x="3522" y="20712"/>
                  </a:lnTo>
                  <a:lnTo>
                    <a:pt x="3343" y="21050"/>
                  </a:lnTo>
                  <a:cubicBezTo>
                    <a:pt x="3319" y="21082"/>
                    <a:pt x="3298" y="21095"/>
                    <a:pt x="3284" y="21095"/>
                  </a:cubicBezTo>
                  <a:cubicBezTo>
                    <a:pt x="3264" y="21095"/>
                    <a:pt x="3259" y="21066"/>
                    <a:pt x="3283" y="21030"/>
                  </a:cubicBezTo>
                  <a:lnTo>
                    <a:pt x="3283" y="21030"/>
                  </a:lnTo>
                  <a:lnTo>
                    <a:pt x="2965" y="21448"/>
                  </a:lnTo>
                  <a:lnTo>
                    <a:pt x="2945" y="21428"/>
                  </a:lnTo>
                  <a:cubicBezTo>
                    <a:pt x="2945" y="21528"/>
                    <a:pt x="2885" y="21727"/>
                    <a:pt x="2845" y="21826"/>
                  </a:cubicBezTo>
                  <a:cubicBezTo>
                    <a:pt x="2821" y="21842"/>
                    <a:pt x="2808" y="21849"/>
                    <a:pt x="2801" y="21849"/>
                  </a:cubicBezTo>
                  <a:cubicBezTo>
                    <a:pt x="2774" y="21849"/>
                    <a:pt x="2853" y="21747"/>
                    <a:pt x="2806" y="21747"/>
                  </a:cubicBezTo>
                  <a:lnTo>
                    <a:pt x="2666" y="22045"/>
                  </a:lnTo>
                  <a:cubicBezTo>
                    <a:pt x="2660" y="22046"/>
                    <a:pt x="2654" y="22046"/>
                    <a:pt x="2649" y="22046"/>
                  </a:cubicBezTo>
                  <a:cubicBezTo>
                    <a:pt x="2517" y="22046"/>
                    <a:pt x="2633" y="21820"/>
                    <a:pt x="2786" y="21667"/>
                  </a:cubicBezTo>
                  <a:cubicBezTo>
                    <a:pt x="2769" y="21666"/>
                    <a:pt x="2754" y="21666"/>
                    <a:pt x="2740" y="21666"/>
                  </a:cubicBezTo>
                  <a:cubicBezTo>
                    <a:pt x="2331" y="21666"/>
                    <a:pt x="2647" y="21937"/>
                    <a:pt x="2089" y="22264"/>
                  </a:cubicBezTo>
                  <a:lnTo>
                    <a:pt x="2248" y="22005"/>
                  </a:lnTo>
                  <a:cubicBezTo>
                    <a:pt x="1970" y="22005"/>
                    <a:pt x="1870" y="22244"/>
                    <a:pt x="1552" y="22403"/>
                  </a:cubicBezTo>
                  <a:cubicBezTo>
                    <a:pt x="1629" y="22390"/>
                    <a:pt x="1893" y="22271"/>
                    <a:pt x="2031" y="22271"/>
                  </a:cubicBezTo>
                  <a:cubicBezTo>
                    <a:pt x="2100" y="22271"/>
                    <a:pt x="2137" y="22301"/>
                    <a:pt x="2105" y="22387"/>
                  </a:cubicBezTo>
                  <a:lnTo>
                    <a:pt x="2105" y="22387"/>
                  </a:lnTo>
                  <a:cubicBezTo>
                    <a:pt x="2141" y="22299"/>
                    <a:pt x="2182" y="22164"/>
                    <a:pt x="2268" y="22164"/>
                  </a:cubicBezTo>
                  <a:cubicBezTo>
                    <a:pt x="2328" y="22344"/>
                    <a:pt x="2229" y="22344"/>
                    <a:pt x="2089" y="22423"/>
                  </a:cubicBezTo>
                  <a:cubicBezTo>
                    <a:pt x="2010" y="22483"/>
                    <a:pt x="1910" y="22562"/>
                    <a:pt x="1831" y="22761"/>
                  </a:cubicBezTo>
                  <a:cubicBezTo>
                    <a:pt x="1811" y="22746"/>
                    <a:pt x="1792" y="22738"/>
                    <a:pt x="1773" y="22738"/>
                  </a:cubicBezTo>
                  <a:cubicBezTo>
                    <a:pt x="1697" y="22738"/>
                    <a:pt x="1620" y="22856"/>
                    <a:pt x="1492" y="23000"/>
                  </a:cubicBezTo>
                  <a:lnTo>
                    <a:pt x="1393" y="22881"/>
                  </a:lnTo>
                  <a:cubicBezTo>
                    <a:pt x="1254" y="23100"/>
                    <a:pt x="1333" y="23139"/>
                    <a:pt x="1293" y="23299"/>
                  </a:cubicBezTo>
                  <a:cubicBezTo>
                    <a:pt x="1179" y="23401"/>
                    <a:pt x="1085" y="23432"/>
                    <a:pt x="1002" y="23432"/>
                  </a:cubicBezTo>
                  <a:cubicBezTo>
                    <a:pt x="941" y="23432"/>
                    <a:pt x="887" y="23415"/>
                    <a:pt x="836" y="23398"/>
                  </a:cubicBezTo>
                  <a:cubicBezTo>
                    <a:pt x="727" y="23514"/>
                    <a:pt x="745" y="23535"/>
                    <a:pt x="796" y="23535"/>
                  </a:cubicBezTo>
                  <a:cubicBezTo>
                    <a:pt x="826" y="23535"/>
                    <a:pt x="866" y="23528"/>
                    <a:pt x="900" y="23528"/>
                  </a:cubicBezTo>
                  <a:cubicBezTo>
                    <a:pt x="969" y="23528"/>
                    <a:pt x="1012" y="23557"/>
                    <a:pt x="876" y="23736"/>
                  </a:cubicBezTo>
                  <a:cubicBezTo>
                    <a:pt x="796" y="23776"/>
                    <a:pt x="736" y="23836"/>
                    <a:pt x="677" y="23895"/>
                  </a:cubicBezTo>
                  <a:cubicBezTo>
                    <a:pt x="657" y="23935"/>
                    <a:pt x="637" y="23955"/>
                    <a:pt x="597" y="23995"/>
                  </a:cubicBezTo>
                  <a:cubicBezTo>
                    <a:pt x="557" y="24035"/>
                    <a:pt x="517" y="24075"/>
                    <a:pt x="478" y="24134"/>
                  </a:cubicBezTo>
                  <a:cubicBezTo>
                    <a:pt x="398" y="24234"/>
                    <a:pt x="318" y="24333"/>
                    <a:pt x="239" y="24453"/>
                  </a:cubicBezTo>
                  <a:cubicBezTo>
                    <a:pt x="219" y="24512"/>
                    <a:pt x="120" y="24552"/>
                    <a:pt x="239" y="24651"/>
                  </a:cubicBezTo>
                  <a:cubicBezTo>
                    <a:pt x="279" y="24691"/>
                    <a:pt x="318" y="24731"/>
                    <a:pt x="358" y="24771"/>
                  </a:cubicBezTo>
                  <a:cubicBezTo>
                    <a:pt x="378" y="24811"/>
                    <a:pt x="338" y="24831"/>
                    <a:pt x="338" y="24850"/>
                  </a:cubicBezTo>
                  <a:cubicBezTo>
                    <a:pt x="288" y="24926"/>
                    <a:pt x="266" y="24949"/>
                    <a:pt x="257" y="24949"/>
                  </a:cubicBezTo>
                  <a:cubicBezTo>
                    <a:pt x="240" y="24949"/>
                    <a:pt x="265" y="24875"/>
                    <a:pt x="254" y="24875"/>
                  </a:cubicBezTo>
                  <a:cubicBezTo>
                    <a:pt x="252" y="24875"/>
                    <a:pt x="247" y="24880"/>
                    <a:pt x="239" y="24890"/>
                  </a:cubicBezTo>
                  <a:cubicBezTo>
                    <a:pt x="219" y="24970"/>
                    <a:pt x="199" y="25030"/>
                    <a:pt x="179" y="25089"/>
                  </a:cubicBezTo>
                  <a:cubicBezTo>
                    <a:pt x="168" y="25113"/>
                    <a:pt x="156" y="25122"/>
                    <a:pt x="148" y="25122"/>
                  </a:cubicBezTo>
                  <a:cubicBezTo>
                    <a:pt x="143" y="25122"/>
                    <a:pt x="139" y="25117"/>
                    <a:pt x="139" y="25109"/>
                  </a:cubicBezTo>
                  <a:lnTo>
                    <a:pt x="139" y="25109"/>
                  </a:lnTo>
                  <a:cubicBezTo>
                    <a:pt x="80" y="25248"/>
                    <a:pt x="179" y="25149"/>
                    <a:pt x="80" y="25288"/>
                  </a:cubicBezTo>
                  <a:cubicBezTo>
                    <a:pt x="80" y="25308"/>
                    <a:pt x="60" y="25308"/>
                    <a:pt x="40" y="25328"/>
                  </a:cubicBezTo>
                  <a:cubicBezTo>
                    <a:pt x="40" y="25348"/>
                    <a:pt x="40" y="25348"/>
                    <a:pt x="40" y="25348"/>
                  </a:cubicBezTo>
                  <a:cubicBezTo>
                    <a:pt x="20" y="25368"/>
                    <a:pt x="20" y="25368"/>
                    <a:pt x="20" y="25368"/>
                  </a:cubicBezTo>
                  <a:lnTo>
                    <a:pt x="0" y="25368"/>
                  </a:lnTo>
                  <a:lnTo>
                    <a:pt x="20" y="25388"/>
                  </a:lnTo>
                  <a:cubicBezTo>
                    <a:pt x="40" y="25427"/>
                    <a:pt x="60" y="25467"/>
                    <a:pt x="80" y="25527"/>
                  </a:cubicBezTo>
                  <a:cubicBezTo>
                    <a:pt x="120" y="25646"/>
                    <a:pt x="100" y="25825"/>
                    <a:pt x="159" y="25965"/>
                  </a:cubicBezTo>
                  <a:cubicBezTo>
                    <a:pt x="259" y="26004"/>
                    <a:pt x="358" y="26044"/>
                    <a:pt x="458" y="26064"/>
                  </a:cubicBezTo>
                  <a:cubicBezTo>
                    <a:pt x="537" y="26164"/>
                    <a:pt x="318" y="26104"/>
                    <a:pt x="279" y="26164"/>
                  </a:cubicBezTo>
                  <a:cubicBezTo>
                    <a:pt x="1094" y="26442"/>
                    <a:pt x="995" y="26422"/>
                    <a:pt x="1453" y="26462"/>
                  </a:cubicBezTo>
                  <a:cubicBezTo>
                    <a:pt x="1512" y="26542"/>
                    <a:pt x="1671" y="26661"/>
                    <a:pt x="1811" y="26780"/>
                  </a:cubicBezTo>
                  <a:cubicBezTo>
                    <a:pt x="1652" y="26621"/>
                    <a:pt x="1711" y="26581"/>
                    <a:pt x="1831" y="26562"/>
                  </a:cubicBezTo>
                  <a:cubicBezTo>
                    <a:pt x="1950" y="26542"/>
                    <a:pt x="2109" y="26542"/>
                    <a:pt x="2229" y="26542"/>
                  </a:cubicBezTo>
                  <a:cubicBezTo>
                    <a:pt x="2229" y="26542"/>
                    <a:pt x="2209" y="26522"/>
                    <a:pt x="2209" y="26502"/>
                  </a:cubicBezTo>
                  <a:lnTo>
                    <a:pt x="2209" y="26502"/>
                  </a:lnTo>
                  <a:lnTo>
                    <a:pt x="2288" y="26542"/>
                  </a:lnTo>
                  <a:lnTo>
                    <a:pt x="2229" y="26542"/>
                  </a:lnTo>
                  <a:cubicBezTo>
                    <a:pt x="2248" y="26562"/>
                    <a:pt x="2268" y="26601"/>
                    <a:pt x="2288" y="26621"/>
                  </a:cubicBezTo>
                  <a:cubicBezTo>
                    <a:pt x="2308" y="26601"/>
                    <a:pt x="2328" y="26581"/>
                    <a:pt x="2348" y="26581"/>
                  </a:cubicBezTo>
                  <a:lnTo>
                    <a:pt x="2408" y="26621"/>
                  </a:lnTo>
                  <a:cubicBezTo>
                    <a:pt x="2408" y="26621"/>
                    <a:pt x="2447" y="26562"/>
                    <a:pt x="2507" y="26502"/>
                  </a:cubicBezTo>
                  <a:lnTo>
                    <a:pt x="2507" y="26502"/>
                  </a:lnTo>
                  <a:cubicBezTo>
                    <a:pt x="2527" y="26562"/>
                    <a:pt x="2507" y="26661"/>
                    <a:pt x="2467" y="26800"/>
                  </a:cubicBezTo>
                  <a:lnTo>
                    <a:pt x="2447" y="26800"/>
                  </a:lnTo>
                  <a:cubicBezTo>
                    <a:pt x="2447" y="26800"/>
                    <a:pt x="2427" y="26780"/>
                    <a:pt x="2427" y="26780"/>
                  </a:cubicBezTo>
                  <a:lnTo>
                    <a:pt x="2368" y="26721"/>
                  </a:lnTo>
                  <a:lnTo>
                    <a:pt x="2288" y="26621"/>
                  </a:lnTo>
                  <a:cubicBezTo>
                    <a:pt x="2189" y="26681"/>
                    <a:pt x="2069" y="26741"/>
                    <a:pt x="2089" y="26860"/>
                  </a:cubicBezTo>
                  <a:cubicBezTo>
                    <a:pt x="2109" y="26860"/>
                    <a:pt x="2189" y="26880"/>
                    <a:pt x="2268" y="26900"/>
                  </a:cubicBezTo>
                  <a:cubicBezTo>
                    <a:pt x="2229" y="26920"/>
                    <a:pt x="2209" y="26940"/>
                    <a:pt x="2229" y="26959"/>
                  </a:cubicBezTo>
                  <a:cubicBezTo>
                    <a:pt x="2238" y="26979"/>
                    <a:pt x="2258" y="26984"/>
                    <a:pt x="2286" y="26984"/>
                  </a:cubicBezTo>
                  <a:cubicBezTo>
                    <a:pt x="2313" y="26984"/>
                    <a:pt x="2348" y="26979"/>
                    <a:pt x="2388" y="26979"/>
                  </a:cubicBezTo>
                  <a:lnTo>
                    <a:pt x="2467" y="27139"/>
                  </a:lnTo>
                  <a:lnTo>
                    <a:pt x="2507" y="27218"/>
                  </a:lnTo>
                  <a:cubicBezTo>
                    <a:pt x="2527" y="27238"/>
                    <a:pt x="2547" y="27238"/>
                    <a:pt x="2547" y="27238"/>
                  </a:cubicBezTo>
                  <a:lnTo>
                    <a:pt x="2547" y="27119"/>
                  </a:lnTo>
                  <a:cubicBezTo>
                    <a:pt x="2766" y="26959"/>
                    <a:pt x="2985" y="26760"/>
                    <a:pt x="3203" y="26542"/>
                  </a:cubicBezTo>
                  <a:cubicBezTo>
                    <a:pt x="3243" y="26462"/>
                    <a:pt x="3283" y="26382"/>
                    <a:pt x="3323" y="26323"/>
                  </a:cubicBezTo>
                  <a:lnTo>
                    <a:pt x="3363" y="26144"/>
                  </a:lnTo>
                  <a:cubicBezTo>
                    <a:pt x="3382" y="26024"/>
                    <a:pt x="3422" y="25905"/>
                    <a:pt x="3462" y="25786"/>
                  </a:cubicBezTo>
                  <a:cubicBezTo>
                    <a:pt x="3542" y="25527"/>
                    <a:pt x="3641" y="25268"/>
                    <a:pt x="3840" y="24990"/>
                  </a:cubicBezTo>
                  <a:cubicBezTo>
                    <a:pt x="3840" y="25209"/>
                    <a:pt x="3979" y="25169"/>
                    <a:pt x="4099" y="25268"/>
                  </a:cubicBezTo>
                  <a:cubicBezTo>
                    <a:pt x="3860" y="25308"/>
                    <a:pt x="3800" y="25726"/>
                    <a:pt x="3542" y="25985"/>
                  </a:cubicBezTo>
                  <a:cubicBezTo>
                    <a:pt x="3599" y="25927"/>
                    <a:pt x="3639" y="25907"/>
                    <a:pt x="3666" y="25907"/>
                  </a:cubicBezTo>
                  <a:cubicBezTo>
                    <a:pt x="3704" y="25907"/>
                    <a:pt x="3713" y="25949"/>
                    <a:pt x="3701" y="25985"/>
                  </a:cubicBezTo>
                  <a:lnTo>
                    <a:pt x="3999" y="25388"/>
                  </a:lnTo>
                  <a:cubicBezTo>
                    <a:pt x="4024" y="25412"/>
                    <a:pt x="4047" y="25422"/>
                    <a:pt x="4070" y="25422"/>
                  </a:cubicBezTo>
                  <a:cubicBezTo>
                    <a:pt x="4142" y="25422"/>
                    <a:pt x="4213" y="25328"/>
                    <a:pt x="4318" y="25268"/>
                  </a:cubicBezTo>
                  <a:cubicBezTo>
                    <a:pt x="4039" y="25189"/>
                    <a:pt x="4497" y="24791"/>
                    <a:pt x="4616" y="24532"/>
                  </a:cubicBezTo>
                  <a:lnTo>
                    <a:pt x="4616" y="24532"/>
                  </a:lnTo>
                  <a:cubicBezTo>
                    <a:pt x="4696" y="24592"/>
                    <a:pt x="4716" y="24691"/>
                    <a:pt x="4497" y="24910"/>
                  </a:cubicBezTo>
                  <a:cubicBezTo>
                    <a:pt x="4875" y="24791"/>
                    <a:pt x="4556" y="24373"/>
                    <a:pt x="4895" y="24214"/>
                  </a:cubicBezTo>
                  <a:lnTo>
                    <a:pt x="4895" y="24214"/>
                  </a:lnTo>
                  <a:cubicBezTo>
                    <a:pt x="4855" y="24273"/>
                    <a:pt x="4815" y="24313"/>
                    <a:pt x="4835" y="24353"/>
                  </a:cubicBezTo>
                  <a:cubicBezTo>
                    <a:pt x="4885" y="24202"/>
                    <a:pt x="5132" y="23968"/>
                    <a:pt x="5198" y="23968"/>
                  </a:cubicBezTo>
                  <a:cubicBezTo>
                    <a:pt x="5210" y="23968"/>
                    <a:pt x="5216" y="23976"/>
                    <a:pt x="5213" y="23995"/>
                  </a:cubicBezTo>
                  <a:lnTo>
                    <a:pt x="5173" y="24055"/>
                  </a:lnTo>
                  <a:cubicBezTo>
                    <a:pt x="5531" y="23696"/>
                    <a:pt x="6188" y="22881"/>
                    <a:pt x="6068" y="22662"/>
                  </a:cubicBezTo>
                  <a:lnTo>
                    <a:pt x="6068" y="22662"/>
                  </a:lnTo>
                  <a:cubicBezTo>
                    <a:pt x="6108" y="22682"/>
                    <a:pt x="6228" y="22901"/>
                    <a:pt x="6248" y="22940"/>
                  </a:cubicBezTo>
                  <a:lnTo>
                    <a:pt x="6267" y="22125"/>
                  </a:lnTo>
                  <a:cubicBezTo>
                    <a:pt x="6327" y="22045"/>
                    <a:pt x="6387" y="21985"/>
                    <a:pt x="6447" y="21906"/>
                  </a:cubicBezTo>
                  <a:cubicBezTo>
                    <a:pt x="6645" y="22005"/>
                    <a:pt x="6864" y="22125"/>
                    <a:pt x="6725" y="22403"/>
                  </a:cubicBezTo>
                  <a:cubicBezTo>
                    <a:pt x="6825" y="22324"/>
                    <a:pt x="6944" y="22224"/>
                    <a:pt x="7063" y="21985"/>
                  </a:cubicBezTo>
                  <a:lnTo>
                    <a:pt x="7063" y="21985"/>
                  </a:lnTo>
                  <a:cubicBezTo>
                    <a:pt x="7044" y="22000"/>
                    <a:pt x="7015" y="22006"/>
                    <a:pt x="6982" y="22006"/>
                  </a:cubicBezTo>
                  <a:cubicBezTo>
                    <a:pt x="6878" y="22006"/>
                    <a:pt x="6739" y="21942"/>
                    <a:pt x="6785" y="21866"/>
                  </a:cubicBezTo>
                  <a:cubicBezTo>
                    <a:pt x="7141" y="21767"/>
                    <a:pt x="7005" y="21786"/>
                    <a:pt x="7396" y="21610"/>
                  </a:cubicBezTo>
                  <a:lnTo>
                    <a:pt x="7396" y="21610"/>
                  </a:lnTo>
                  <a:cubicBezTo>
                    <a:pt x="7387" y="21614"/>
                    <a:pt x="7378" y="21615"/>
                    <a:pt x="7369" y="21615"/>
                  </a:cubicBezTo>
                  <a:cubicBezTo>
                    <a:pt x="7260" y="21615"/>
                    <a:pt x="7155" y="21356"/>
                    <a:pt x="7282" y="21229"/>
                  </a:cubicBezTo>
                  <a:lnTo>
                    <a:pt x="7282" y="21229"/>
                  </a:lnTo>
                  <a:cubicBezTo>
                    <a:pt x="7302" y="21268"/>
                    <a:pt x="7510" y="21401"/>
                    <a:pt x="7502" y="21482"/>
                  </a:cubicBezTo>
                  <a:lnTo>
                    <a:pt x="7502" y="21482"/>
                  </a:lnTo>
                  <a:lnTo>
                    <a:pt x="7595" y="20940"/>
                  </a:lnTo>
                  <a:lnTo>
                    <a:pt x="7595" y="20940"/>
                  </a:lnTo>
                  <a:cubicBezTo>
                    <a:pt x="7591" y="21036"/>
                    <a:pt x="7714" y="21075"/>
                    <a:pt x="7829" y="21075"/>
                  </a:cubicBezTo>
                  <a:cubicBezTo>
                    <a:pt x="7853" y="21075"/>
                    <a:pt x="7877" y="21073"/>
                    <a:pt x="7899" y="21070"/>
                  </a:cubicBezTo>
                  <a:cubicBezTo>
                    <a:pt x="7819" y="21070"/>
                    <a:pt x="8177" y="20752"/>
                    <a:pt x="8257" y="20632"/>
                  </a:cubicBezTo>
                  <a:lnTo>
                    <a:pt x="8257" y="20632"/>
                  </a:lnTo>
                  <a:lnTo>
                    <a:pt x="8058" y="20732"/>
                  </a:lnTo>
                  <a:cubicBezTo>
                    <a:pt x="8456" y="20334"/>
                    <a:pt x="8098" y="20055"/>
                    <a:pt x="8476" y="19638"/>
                  </a:cubicBezTo>
                  <a:cubicBezTo>
                    <a:pt x="8476" y="19712"/>
                    <a:pt x="8576" y="19887"/>
                    <a:pt x="8710" y="19887"/>
                  </a:cubicBezTo>
                  <a:cubicBezTo>
                    <a:pt x="8755" y="19887"/>
                    <a:pt x="8804" y="19867"/>
                    <a:pt x="8854" y="19817"/>
                  </a:cubicBezTo>
                  <a:cubicBezTo>
                    <a:pt x="8854" y="19717"/>
                    <a:pt x="8794" y="19459"/>
                    <a:pt x="8794" y="19180"/>
                  </a:cubicBezTo>
                  <a:cubicBezTo>
                    <a:pt x="8914" y="19021"/>
                    <a:pt x="9053" y="18862"/>
                    <a:pt x="9192" y="18703"/>
                  </a:cubicBezTo>
                  <a:lnTo>
                    <a:pt x="9192" y="18703"/>
                  </a:lnTo>
                  <a:cubicBezTo>
                    <a:pt x="9172" y="19041"/>
                    <a:pt x="9133" y="19399"/>
                    <a:pt x="9073" y="19618"/>
                  </a:cubicBezTo>
                  <a:cubicBezTo>
                    <a:pt x="9272" y="19518"/>
                    <a:pt x="9192" y="19658"/>
                    <a:pt x="9391" y="19399"/>
                  </a:cubicBezTo>
                  <a:cubicBezTo>
                    <a:pt x="9396" y="19398"/>
                    <a:pt x="9400" y="19398"/>
                    <a:pt x="9404" y="19398"/>
                  </a:cubicBezTo>
                  <a:cubicBezTo>
                    <a:pt x="9500" y="19398"/>
                    <a:pt x="9369" y="19621"/>
                    <a:pt x="9312" y="19697"/>
                  </a:cubicBezTo>
                  <a:lnTo>
                    <a:pt x="9829" y="19160"/>
                  </a:lnTo>
                  <a:cubicBezTo>
                    <a:pt x="9670" y="19081"/>
                    <a:pt x="10048" y="18623"/>
                    <a:pt x="9928" y="18563"/>
                  </a:cubicBezTo>
                  <a:lnTo>
                    <a:pt x="9928" y="18563"/>
                  </a:lnTo>
                  <a:lnTo>
                    <a:pt x="9550" y="19280"/>
                  </a:lnTo>
                  <a:cubicBezTo>
                    <a:pt x="9391" y="19180"/>
                    <a:pt x="9471" y="18603"/>
                    <a:pt x="9829" y="18225"/>
                  </a:cubicBezTo>
                  <a:cubicBezTo>
                    <a:pt x="9837" y="18223"/>
                    <a:pt x="9845" y="18222"/>
                    <a:pt x="9852" y="18222"/>
                  </a:cubicBezTo>
                  <a:cubicBezTo>
                    <a:pt x="9971" y="18222"/>
                    <a:pt x="9992" y="18506"/>
                    <a:pt x="10048" y="18543"/>
                  </a:cubicBezTo>
                  <a:cubicBezTo>
                    <a:pt x="10048" y="18444"/>
                    <a:pt x="10286" y="18086"/>
                    <a:pt x="10346" y="18086"/>
                  </a:cubicBezTo>
                  <a:lnTo>
                    <a:pt x="10267" y="18305"/>
                  </a:lnTo>
                  <a:cubicBezTo>
                    <a:pt x="10505" y="18126"/>
                    <a:pt x="10406" y="17807"/>
                    <a:pt x="10744" y="17648"/>
                  </a:cubicBezTo>
                  <a:cubicBezTo>
                    <a:pt x="10844" y="17568"/>
                    <a:pt x="11162" y="17529"/>
                    <a:pt x="11082" y="17449"/>
                  </a:cubicBezTo>
                  <a:cubicBezTo>
                    <a:pt x="10923" y="17449"/>
                    <a:pt x="10665" y="17330"/>
                    <a:pt x="10485" y="17171"/>
                  </a:cubicBezTo>
                  <a:cubicBezTo>
                    <a:pt x="10585" y="17071"/>
                    <a:pt x="10665" y="16972"/>
                    <a:pt x="10764" y="16852"/>
                  </a:cubicBezTo>
                  <a:lnTo>
                    <a:pt x="10804" y="16912"/>
                  </a:lnTo>
                  <a:lnTo>
                    <a:pt x="10844" y="16852"/>
                  </a:lnTo>
                  <a:lnTo>
                    <a:pt x="10804" y="16812"/>
                  </a:lnTo>
                  <a:cubicBezTo>
                    <a:pt x="10883" y="16713"/>
                    <a:pt x="10983" y="16613"/>
                    <a:pt x="11062" y="16494"/>
                  </a:cubicBezTo>
                  <a:cubicBezTo>
                    <a:pt x="11198" y="16572"/>
                    <a:pt x="11126" y="16933"/>
                    <a:pt x="11288" y="16933"/>
                  </a:cubicBezTo>
                  <a:cubicBezTo>
                    <a:pt x="11292" y="16933"/>
                    <a:pt x="11297" y="16932"/>
                    <a:pt x="11301" y="16932"/>
                  </a:cubicBezTo>
                  <a:cubicBezTo>
                    <a:pt x="11261" y="16892"/>
                    <a:pt x="11281" y="16773"/>
                    <a:pt x="11301" y="16713"/>
                  </a:cubicBezTo>
                  <a:cubicBezTo>
                    <a:pt x="11318" y="16704"/>
                    <a:pt x="11332" y="16701"/>
                    <a:pt x="11343" y="16701"/>
                  </a:cubicBezTo>
                  <a:cubicBezTo>
                    <a:pt x="11383" y="16701"/>
                    <a:pt x="11397" y="16739"/>
                    <a:pt x="11426" y="16739"/>
                  </a:cubicBezTo>
                  <a:cubicBezTo>
                    <a:pt x="11448" y="16739"/>
                    <a:pt x="11480" y="16716"/>
                    <a:pt x="11540" y="16633"/>
                  </a:cubicBezTo>
                  <a:cubicBezTo>
                    <a:pt x="11468" y="16518"/>
                    <a:pt x="11699" y="16350"/>
                    <a:pt x="11680" y="16350"/>
                  </a:cubicBezTo>
                  <a:cubicBezTo>
                    <a:pt x="11673" y="16350"/>
                    <a:pt x="11629" y="16374"/>
                    <a:pt x="11520" y="16434"/>
                  </a:cubicBezTo>
                  <a:cubicBezTo>
                    <a:pt x="11639" y="16196"/>
                    <a:pt x="11719" y="16255"/>
                    <a:pt x="11918" y="15997"/>
                  </a:cubicBezTo>
                  <a:cubicBezTo>
                    <a:pt x="11819" y="15997"/>
                    <a:pt x="11799" y="15798"/>
                    <a:pt x="11838" y="15599"/>
                  </a:cubicBezTo>
                  <a:cubicBezTo>
                    <a:pt x="11898" y="15499"/>
                    <a:pt x="11978" y="15420"/>
                    <a:pt x="12057" y="15320"/>
                  </a:cubicBezTo>
                  <a:lnTo>
                    <a:pt x="12077" y="15320"/>
                  </a:lnTo>
                  <a:cubicBezTo>
                    <a:pt x="12435" y="14922"/>
                    <a:pt x="12694" y="14743"/>
                    <a:pt x="13012" y="14365"/>
                  </a:cubicBezTo>
                  <a:cubicBezTo>
                    <a:pt x="13068" y="14351"/>
                    <a:pt x="13184" y="14278"/>
                    <a:pt x="13240" y="14278"/>
                  </a:cubicBezTo>
                  <a:cubicBezTo>
                    <a:pt x="13264" y="14278"/>
                    <a:pt x="13277" y="14290"/>
                    <a:pt x="13271" y="14325"/>
                  </a:cubicBezTo>
                  <a:cubicBezTo>
                    <a:pt x="13291" y="14246"/>
                    <a:pt x="13291" y="14166"/>
                    <a:pt x="13390" y="14047"/>
                  </a:cubicBezTo>
                  <a:cubicBezTo>
                    <a:pt x="13436" y="14027"/>
                    <a:pt x="13465" y="14018"/>
                    <a:pt x="13481" y="14018"/>
                  </a:cubicBezTo>
                  <a:cubicBezTo>
                    <a:pt x="13568" y="14018"/>
                    <a:pt x="13283" y="14272"/>
                    <a:pt x="13424" y="14272"/>
                  </a:cubicBezTo>
                  <a:cubicBezTo>
                    <a:pt x="13436" y="14272"/>
                    <a:pt x="13451" y="14270"/>
                    <a:pt x="13470" y="14266"/>
                  </a:cubicBezTo>
                  <a:cubicBezTo>
                    <a:pt x="13410" y="14186"/>
                    <a:pt x="13629" y="13868"/>
                    <a:pt x="13729" y="13649"/>
                  </a:cubicBezTo>
                  <a:cubicBezTo>
                    <a:pt x="13721" y="13647"/>
                    <a:pt x="13712" y="13646"/>
                    <a:pt x="13704" y="13646"/>
                  </a:cubicBezTo>
                  <a:cubicBezTo>
                    <a:pt x="13534" y="13646"/>
                    <a:pt x="13366" y="14037"/>
                    <a:pt x="13271" y="14246"/>
                  </a:cubicBezTo>
                  <a:cubicBezTo>
                    <a:pt x="13211" y="14186"/>
                    <a:pt x="13191" y="14107"/>
                    <a:pt x="13171" y="13987"/>
                  </a:cubicBezTo>
                  <a:cubicBezTo>
                    <a:pt x="13530" y="13569"/>
                    <a:pt x="13888" y="13151"/>
                    <a:pt x="14226" y="12754"/>
                  </a:cubicBezTo>
                  <a:cubicBezTo>
                    <a:pt x="14524" y="12515"/>
                    <a:pt x="15062" y="11759"/>
                    <a:pt x="15479" y="11401"/>
                  </a:cubicBezTo>
                  <a:cubicBezTo>
                    <a:pt x="15499" y="11321"/>
                    <a:pt x="15559" y="11222"/>
                    <a:pt x="15539" y="11162"/>
                  </a:cubicBezTo>
                  <a:cubicBezTo>
                    <a:pt x="15997" y="10625"/>
                    <a:pt x="16454" y="10087"/>
                    <a:pt x="16872" y="9570"/>
                  </a:cubicBezTo>
                  <a:cubicBezTo>
                    <a:pt x="16892" y="9590"/>
                    <a:pt x="16912" y="9590"/>
                    <a:pt x="16932" y="9610"/>
                  </a:cubicBezTo>
                  <a:lnTo>
                    <a:pt x="17051" y="9351"/>
                  </a:lnTo>
                  <a:cubicBezTo>
                    <a:pt x="17051" y="9351"/>
                    <a:pt x="17071" y="9331"/>
                    <a:pt x="17071" y="9331"/>
                  </a:cubicBezTo>
                  <a:cubicBezTo>
                    <a:pt x="17088" y="9348"/>
                    <a:pt x="17077" y="9420"/>
                    <a:pt x="17107" y="9420"/>
                  </a:cubicBezTo>
                  <a:cubicBezTo>
                    <a:pt x="17113" y="9420"/>
                    <a:pt x="17121" y="9418"/>
                    <a:pt x="17131" y="9411"/>
                  </a:cubicBezTo>
                  <a:cubicBezTo>
                    <a:pt x="17111" y="9371"/>
                    <a:pt x="17111" y="9331"/>
                    <a:pt x="17131" y="9272"/>
                  </a:cubicBezTo>
                  <a:cubicBezTo>
                    <a:pt x="17230" y="9152"/>
                    <a:pt x="17310" y="9033"/>
                    <a:pt x="17409" y="8914"/>
                  </a:cubicBezTo>
                  <a:lnTo>
                    <a:pt x="17429" y="8914"/>
                  </a:lnTo>
                  <a:cubicBezTo>
                    <a:pt x="17429" y="8894"/>
                    <a:pt x="17429" y="8894"/>
                    <a:pt x="17429" y="8894"/>
                  </a:cubicBezTo>
                  <a:cubicBezTo>
                    <a:pt x="17509" y="8794"/>
                    <a:pt x="17588" y="8695"/>
                    <a:pt x="17668" y="8615"/>
                  </a:cubicBezTo>
                  <a:cubicBezTo>
                    <a:pt x="17668" y="8595"/>
                    <a:pt x="17688" y="8595"/>
                    <a:pt x="17708" y="8575"/>
                  </a:cubicBezTo>
                  <a:cubicBezTo>
                    <a:pt x="17708" y="8555"/>
                    <a:pt x="17748" y="8536"/>
                    <a:pt x="17748" y="8496"/>
                  </a:cubicBezTo>
                  <a:cubicBezTo>
                    <a:pt x="20255" y="5472"/>
                    <a:pt x="22264" y="2905"/>
                    <a:pt x="23040" y="1711"/>
                  </a:cubicBezTo>
                  <a:lnTo>
                    <a:pt x="23179" y="1651"/>
                  </a:lnTo>
                  <a:cubicBezTo>
                    <a:pt x="23159" y="1651"/>
                    <a:pt x="23120" y="1632"/>
                    <a:pt x="23100" y="1632"/>
                  </a:cubicBezTo>
                  <a:cubicBezTo>
                    <a:pt x="23199" y="1453"/>
                    <a:pt x="23279" y="1313"/>
                    <a:pt x="23338" y="1214"/>
                  </a:cubicBezTo>
                  <a:cubicBezTo>
                    <a:pt x="23338" y="1214"/>
                    <a:pt x="23060" y="1114"/>
                    <a:pt x="22742" y="975"/>
                  </a:cubicBezTo>
                  <a:cubicBezTo>
                    <a:pt x="22662" y="836"/>
                    <a:pt x="22602" y="677"/>
                    <a:pt x="22682" y="577"/>
                  </a:cubicBezTo>
                  <a:lnTo>
                    <a:pt x="22682" y="577"/>
                  </a:lnTo>
                  <a:cubicBezTo>
                    <a:pt x="22664" y="583"/>
                    <a:pt x="22647" y="585"/>
                    <a:pt x="22629" y="585"/>
                  </a:cubicBezTo>
                  <a:cubicBezTo>
                    <a:pt x="22587" y="585"/>
                    <a:pt x="22545" y="571"/>
                    <a:pt x="22503" y="557"/>
                  </a:cubicBezTo>
                  <a:cubicBezTo>
                    <a:pt x="22483" y="537"/>
                    <a:pt x="22463" y="537"/>
                    <a:pt x="22423" y="517"/>
                  </a:cubicBezTo>
                  <a:lnTo>
                    <a:pt x="22403" y="497"/>
                  </a:lnTo>
                  <a:lnTo>
                    <a:pt x="22383" y="478"/>
                  </a:lnTo>
                  <a:lnTo>
                    <a:pt x="22324" y="438"/>
                  </a:lnTo>
                  <a:cubicBezTo>
                    <a:pt x="22145" y="338"/>
                    <a:pt x="21906" y="179"/>
                    <a:pt x="21747" y="80"/>
                  </a:cubicBezTo>
                  <a:cubicBezTo>
                    <a:pt x="21727" y="60"/>
                    <a:pt x="21687" y="60"/>
                    <a:pt x="21667" y="40"/>
                  </a:cubicBezTo>
                  <a:cubicBezTo>
                    <a:pt x="21647" y="20"/>
                    <a:pt x="21647" y="0"/>
                    <a:pt x="21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1" name="Google Shape;841;p46"/>
          <p:cNvSpPr/>
          <p:nvPr/>
        </p:nvSpPr>
        <p:spPr>
          <a:xfrm>
            <a:off x="600600" y="519300"/>
            <a:ext cx="7942800" cy="4947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6"/>
          <p:cNvSpPr/>
          <p:nvPr/>
        </p:nvSpPr>
        <p:spPr>
          <a:xfrm>
            <a:off x="7499500" y="4196474"/>
            <a:ext cx="540148" cy="434668"/>
          </a:xfrm>
          <a:custGeom>
            <a:avLst/>
            <a:gdLst/>
            <a:ahLst/>
            <a:cxnLst/>
            <a:rect l="l" t="t" r="r" b="b"/>
            <a:pathLst>
              <a:path w="23956" h="19280" extrusionOk="0">
                <a:moveTo>
                  <a:pt x="14843" y="0"/>
                </a:moveTo>
                <a:lnTo>
                  <a:pt x="10546" y="7402"/>
                </a:lnTo>
                <a:lnTo>
                  <a:pt x="4119" y="995"/>
                </a:lnTo>
                <a:lnTo>
                  <a:pt x="8795" y="7402"/>
                </a:lnTo>
                <a:lnTo>
                  <a:pt x="1" y="7163"/>
                </a:lnTo>
                <a:lnTo>
                  <a:pt x="7999" y="9551"/>
                </a:lnTo>
                <a:lnTo>
                  <a:pt x="637" y="14942"/>
                </a:lnTo>
                <a:lnTo>
                  <a:pt x="8854" y="12356"/>
                </a:lnTo>
                <a:lnTo>
                  <a:pt x="8854" y="12356"/>
                </a:lnTo>
                <a:cubicBezTo>
                  <a:pt x="8854" y="12356"/>
                  <a:pt x="8158" y="19240"/>
                  <a:pt x="8417" y="19280"/>
                </a:cubicBezTo>
                <a:cubicBezTo>
                  <a:pt x="8417" y="19280"/>
                  <a:pt x="8418" y="19280"/>
                  <a:pt x="8418" y="19280"/>
                </a:cubicBezTo>
                <a:cubicBezTo>
                  <a:pt x="8702" y="19280"/>
                  <a:pt x="11063" y="12436"/>
                  <a:pt x="11063" y="12436"/>
                </a:cubicBezTo>
                <a:lnTo>
                  <a:pt x="19220" y="17867"/>
                </a:lnTo>
                <a:lnTo>
                  <a:pt x="19220" y="17867"/>
                </a:lnTo>
                <a:lnTo>
                  <a:pt x="13252" y="10824"/>
                </a:lnTo>
                <a:lnTo>
                  <a:pt x="23956" y="10864"/>
                </a:lnTo>
                <a:lnTo>
                  <a:pt x="13351" y="8337"/>
                </a:lnTo>
                <a:lnTo>
                  <a:pt x="1484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46"/>
          <p:cNvSpPr/>
          <p:nvPr/>
        </p:nvSpPr>
        <p:spPr>
          <a:xfrm>
            <a:off x="600600" y="1014000"/>
            <a:ext cx="7942800" cy="37485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4" name="Google Shape;84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25" y="499950"/>
            <a:ext cx="7981950" cy="53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7875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F0793-E5F6-B75A-2ED1-06BB0CFF24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E2A810-4D37-3FEF-2F80-E235AC606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BC191-BD3C-A0B1-9ABF-070C47F5E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D4312-3FBD-49C6-98D2-4DF538A1D448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B1E10-37E5-2E4F-D448-FEBB932F0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286AC-DF58-C36E-0532-83573D164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D512-6963-4D03-BE40-EB90644E7E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6854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59F05-0CDB-2FAE-F307-7BA63F343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4F312-8ABB-3F7B-6D18-62EA12418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9EF6C-906F-8E47-7329-322ED5AE1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D4312-3FBD-49C6-98D2-4DF538A1D448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7C71D-FAF2-7EFC-0262-FDC450D15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28287-419D-2251-0C36-053DBC8E4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D512-6963-4D03-BE40-EB90644E7E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1365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89A21-3070-8CAF-FE28-BCA74D8C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0B5A8-7147-1ADA-6CDC-32B5C005F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68710-3630-5EB9-1B74-BBA8FB898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D4312-3FBD-49C6-98D2-4DF538A1D448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05C9A-9CED-07DE-5394-73D1D83A1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251EA-46B6-BD61-51E9-108E10E2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D512-6963-4D03-BE40-EB90644E7E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85495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6A94D-8BB1-2590-BF44-938753FE2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1CC09-AB6E-B57D-2CA4-2FBFC4971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B2B2C0-5969-4D4E-78A1-3E1F3F35E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6FC6E-64ED-0CB8-B7A4-44B4CBDA5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D4312-3FBD-49C6-98D2-4DF538A1D448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5E660-BA84-ECAA-908B-DDF6796F3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B21077-7E81-2985-BDBB-7109F5F75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D512-6963-4D03-BE40-EB90644E7E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89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FD8B9-FB28-78D4-47BF-C9ECD90AA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7AAF5-A789-4730-0BE6-1EAAC654A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7692F8-45BE-929A-071D-667242C4E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675394-D681-8A97-E0D8-D036485120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F44DC3-4D23-9A15-D2D9-9E87584964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FFD235-7C54-5869-3744-CA0B39ED6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D4312-3FBD-49C6-98D2-4DF538A1D448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5BFE15-54C7-64A6-0CF2-9FFBCC37B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C42C67-1688-D712-D6CC-4162FA347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D512-6963-4D03-BE40-EB90644E7E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070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F1EB-B365-00BA-62DB-FB9B5921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578626-B9E3-F97F-88E7-9D24CE92B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D4312-3FBD-49C6-98D2-4DF538A1D448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B8DC23-AC8F-96A5-A0DB-6F299BD4D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A5C556-DF93-46E8-426D-65FA6346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D512-6963-4D03-BE40-EB90644E7E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9063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F938CC-1B5A-87EE-0500-B5C87475A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D4312-3FBD-49C6-98D2-4DF538A1D448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062A5C-06D8-1B78-424C-B5B3D35C9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1E0C3-FC1F-C78D-9F84-E551F9FFD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D512-6963-4D03-BE40-EB90644E7E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26499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DFC5D-3807-476A-B8BB-4A3276216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CF123-2F51-EDAB-740F-D8F2E9209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AD82D-F2F0-59C4-799E-86D1BA0FB7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21173-4EA6-A348-AE09-430D1B795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D4312-3FBD-49C6-98D2-4DF538A1D448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27D975-7164-8522-322B-9C746C23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77D465-7518-2CB7-3CED-1463E679E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D512-6963-4D03-BE40-EB90644E7E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0504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354BE-9080-347A-7FB4-264638279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A28658-63D2-1134-51DF-DA86E2732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B1CE8F-E969-EC20-A68B-20BEF646C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89559-F8F7-1BEF-FA77-E116A4DC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D4312-3FBD-49C6-98D2-4DF538A1D448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9F68C4-9C1A-4A0E-8866-FB5B94F51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4FBBE-5861-5C12-5B84-95478FAD3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D512-6963-4D03-BE40-EB90644E7E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9299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B984-526E-FE83-E997-5B9636EC4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E7CF7A-DAA8-AC6C-ABAD-C943FDBE54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49F40-8DF7-3314-823D-1BCBAD357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D4312-3FBD-49C6-98D2-4DF538A1D448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88F5E-9BEB-3537-4A3B-C176E12D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22E8A-BBC1-2C99-EA8A-A723BB80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D512-6963-4D03-BE40-EB90644E7E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54921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B1C7EC-5E2A-339B-85AE-8421AED0A2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2B45C7-3641-D7E2-B2B6-A47489C35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FEE96-CF0A-462E-9CF4-D998CAA4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D4312-3FBD-49C6-98D2-4DF538A1D448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CE2F2-7800-22CB-7754-B6E688500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58FC7-459B-B107-FFC0-DA83D9A4A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D512-6963-4D03-BE40-EB90644E7E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9473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ABF23-9CC2-CB05-43DC-AFCC01F92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525EC8-1BF7-F1BF-D6F9-9B411F7D06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064A1-C9C4-9765-A535-084E9ECBF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C69FA-F94F-43FE-8BCF-15F74B65ED11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1C244-5F29-E63C-6982-BAD1F44AD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2770F-CA2A-1AF2-09A8-F15CD558F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899A-9B83-41E7-AF2F-E31DA54FA13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024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68790-9D8E-0F49-CF98-01BFD2C9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C0F23-6F99-6155-BAF2-7FCBAFFCE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C4D09-89B7-E4A8-1331-CC3627840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C69FA-F94F-43FE-8BCF-15F74B65ED11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A758A-9FAD-0241-4B05-58CFE6932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36C9B-AEBF-0CEE-FFB5-D89CEC362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899A-9B83-41E7-AF2F-E31DA54FA13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1137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26E6C-9DF5-3B3E-789E-3331F568C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E7D8D-EFE5-8501-C78E-4A89D7319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F61AB-8621-C411-569D-3D8DDB9D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C69FA-F94F-43FE-8BCF-15F74B65ED11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91A38-8F13-FA96-2E7C-597C4F7B2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54EF5-3FCE-D781-3439-FA1DA2F70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899A-9B83-41E7-AF2F-E31DA54FA13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42400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DD93F-A22C-BA59-1E77-6652F82D1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69DA8-9DE6-6AD2-1397-0663B6144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505A8-8453-4346-9ADD-24BCF620B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16883-1D89-AC94-72BF-1D8955DBC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C69FA-F94F-43FE-8BCF-15F74B65ED11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3FEFD-FCB3-57A9-521B-0522BF09A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644340-5F46-AE91-8675-84FC9D8CF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899A-9B83-41E7-AF2F-E31DA54FA13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03444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D30C9-B7B1-774F-AD32-33293C00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DBE89-B060-3F5B-519B-B499B049F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58D12-7221-0234-DB59-397D021D4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51E527-5CF1-B990-6A4C-0FD2E46736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3C8033-5655-47DF-A3B6-0CD5CB0EC4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8CD658-BF7B-49FB-EEDF-250D642C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C69FA-F94F-43FE-8BCF-15F74B65ED11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0F41D7-AB35-E886-3906-E226CB22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4F6B0-6E91-2B88-7F7B-30D0B61C5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899A-9B83-41E7-AF2F-E31DA54FA13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55523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815C3-0611-2FBC-5758-FE7BD8DB2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CA6305-DF47-DAC5-5E45-463D2E47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C69FA-F94F-43FE-8BCF-15F74B65ED11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8835C-1ADB-0561-67AD-80495FA5C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AF5FDB-59A4-FC1B-E477-D66115235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899A-9B83-41E7-AF2F-E31DA54FA13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54953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690E8F-19DA-3D65-303D-A6BCEA150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C69FA-F94F-43FE-8BCF-15F74B65ED11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802107-8238-3FDA-E68B-BA50A2BE7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BE2D8-2C78-6F11-E00B-2FE84D66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899A-9B83-41E7-AF2F-E31DA54FA13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97300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12A3-7C3A-36BA-E904-84237C407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201F8-AA8F-5839-7797-072D1C2DA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4490B-1925-BEFF-966A-335B65D9D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B635C5-768F-52E1-EBE7-738DBF28C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C69FA-F94F-43FE-8BCF-15F74B65ED11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E6C91E-E39F-EA8B-2B57-D312E724D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B5800-370A-EB51-B2EA-6B688DFE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899A-9B83-41E7-AF2F-E31DA54FA13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207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 preserve="1" userDrawn="1">
  <p:cSld name="2 columnas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4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8;p5">
            <a:extLst>
              <a:ext uri="{FF2B5EF4-FFF2-40B4-BE49-F238E27FC236}">
                <a16:creationId xmlns:a16="http://schemas.microsoft.com/office/drawing/2014/main" id="{91BA3A39-1A10-CB5C-8167-147DFC8FF4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59391" y="717748"/>
            <a:ext cx="8825218" cy="43156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69;p5">
            <a:extLst>
              <a:ext uri="{FF2B5EF4-FFF2-40B4-BE49-F238E27FC236}">
                <a16:creationId xmlns:a16="http://schemas.microsoft.com/office/drawing/2014/main" id="{C46D4640-AB53-58E9-F4CA-61D28FCB4653}"/>
              </a:ext>
            </a:extLst>
          </p:cNvPr>
          <p:cNvSpPr/>
          <p:nvPr userDrawn="1"/>
        </p:nvSpPr>
        <p:spPr>
          <a:xfrm>
            <a:off x="159391" y="705072"/>
            <a:ext cx="8825218" cy="4328322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824;p45">
            <a:extLst>
              <a:ext uri="{FF2B5EF4-FFF2-40B4-BE49-F238E27FC236}">
                <a16:creationId xmlns:a16="http://schemas.microsoft.com/office/drawing/2014/main" id="{0F876304-3CB6-0EC8-F048-BB2BD7C3B220}"/>
              </a:ext>
            </a:extLst>
          </p:cNvPr>
          <p:cNvSpPr/>
          <p:nvPr userDrawn="1"/>
        </p:nvSpPr>
        <p:spPr>
          <a:xfrm>
            <a:off x="159391" y="210372"/>
            <a:ext cx="8843168" cy="494700"/>
          </a:xfrm>
          <a:prstGeom prst="rect">
            <a:avLst/>
          </a:prstGeom>
          <a:solidFill>
            <a:srgbClr val="9E3C6D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77244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8C1EA-5439-DEBA-3BA6-FE2D038E5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CE3B66-6DC2-74F3-5FC5-0A785CE000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B74786-48D2-2C52-4737-50B18806C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AB9E6-E11C-60F2-1FED-DC1373278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C69FA-F94F-43FE-8BCF-15F74B65ED11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217CF3-C401-4491-2E3C-1EC8C393E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380F36-85D3-AFC3-1419-28B512C4C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899A-9B83-41E7-AF2F-E31DA54FA13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77262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17CAD-0E78-59EC-1230-846E03EA8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7312A8-A0D1-C88C-0E30-3CB8867E8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B259F-FAED-8889-F7CA-7E41806A2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C69FA-F94F-43FE-8BCF-15F74B65ED11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E8E79-F1D5-D314-AF2B-955FCCCF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EC0D8-640B-31EE-CFFD-B82B67A10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899A-9B83-41E7-AF2F-E31DA54FA13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8021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CA5F6B-16E4-FBCA-8506-69FB554C88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2024F4-7ED6-594E-D525-7C098E935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DDB1F-540B-9116-F352-A15274C86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C69FA-F94F-43FE-8BCF-15F74B65ED11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80D53-E10B-9D7D-92AE-42A1AF072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5FD25-0AE9-B2A9-04CA-693235FC7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899A-9B83-41E7-AF2F-E31DA54FA13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21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 preserve="1" userDrawn="1">
  <p:cSld name="1_Table of contents 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4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8;p5">
            <a:extLst>
              <a:ext uri="{FF2B5EF4-FFF2-40B4-BE49-F238E27FC236}">
                <a16:creationId xmlns:a16="http://schemas.microsoft.com/office/drawing/2014/main" id="{91BA3A39-1A10-CB5C-8167-147DFC8FF4F6}"/>
              </a:ext>
            </a:extLst>
          </p:cNvPr>
          <p:cNvSpPr>
            <a:spLocks/>
          </p:cNvSpPr>
          <p:nvPr userDrawn="1"/>
        </p:nvSpPr>
        <p:spPr>
          <a:xfrm>
            <a:off x="159391" y="124691"/>
            <a:ext cx="8825218" cy="49087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69;p5">
            <a:extLst>
              <a:ext uri="{FF2B5EF4-FFF2-40B4-BE49-F238E27FC236}">
                <a16:creationId xmlns:a16="http://schemas.microsoft.com/office/drawing/2014/main" id="{C46D4640-AB53-58E9-F4CA-61D28FCB4653}"/>
              </a:ext>
            </a:extLst>
          </p:cNvPr>
          <p:cNvSpPr/>
          <p:nvPr userDrawn="1"/>
        </p:nvSpPr>
        <p:spPr>
          <a:xfrm>
            <a:off x="159391" y="124691"/>
            <a:ext cx="8825218" cy="4908703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6270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2685-12E7-BAEB-6F59-6AA22E9C5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366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 userDrawn="1">
  <p:cSld name="CUSTOM_1_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B43B4B-233F-CB28-B8FA-D224B4C15C1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E3C6D"/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50" name="Google Shape;250;p17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aegu"/>
              <a:buNone/>
              <a:defRPr sz="3000" b="1"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Char char="●"/>
              <a:defRPr sz="16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Char char="○"/>
              <a:defRPr sz="16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Char char="■"/>
              <a:defRPr sz="16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Char char="●"/>
              <a:defRPr sz="16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Char char="○"/>
              <a:defRPr sz="16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Char char="■"/>
              <a:defRPr sz="16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Char char="●"/>
              <a:defRPr sz="16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Char char="○"/>
              <a:defRPr sz="16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Varela Round"/>
              <a:buChar char="■"/>
              <a:defRPr sz="16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3BC93F-FE88-924D-17D2-253FAA362477}"/>
              </a:ext>
            </a:extLst>
          </p:cNvPr>
          <p:cNvSpPr txBox="1"/>
          <p:nvPr userDrawn="1"/>
        </p:nvSpPr>
        <p:spPr>
          <a:xfrm>
            <a:off x="-54592" y="4998037"/>
            <a:ext cx="159335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Sab Radigales 2025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790" r:id="rId3"/>
    <p:sldLayoutId id="2147483651" r:id="rId4"/>
    <p:sldLayoutId id="2147483697" r:id="rId5"/>
    <p:sldLayoutId id="2147483712" r:id="rId6"/>
    <p:sldLayoutId id="2147483788" r:id="rId7"/>
    <p:sldLayoutId id="2147483658" r:id="rId8"/>
    <p:sldLayoutId id="2147483663" r:id="rId9"/>
    <p:sldLayoutId id="2147483671" r:id="rId10"/>
    <p:sldLayoutId id="2147483763" r:id="rId11"/>
    <p:sldLayoutId id="2147483691" r:id="rId12"/>
    <p:sldLayoutId id="214748369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C56F48-CA60-80D1-CD5B-04E725A4A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4D035-E9CF-5F02-31AC-640B5C774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3DEDE-ECDC-92D5-F404-696CB3470D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96B7FA-7BE5-41BF-9CD1-D6687721D40A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500E0-F795-807F-2237-57A674302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3E448-E571-E008-A08E-7DCC0EE37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0E659E-52FE-434C-B9F3-23ACD2DCBDC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385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7821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9" r:id="rId4"/>
    <p:sldLayoutId id="2147483761" r:id="rId5"/>
    <p:sldLayoutId id="214748376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2BBA00-5843-D7D9-68F5-80B255728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A0371-1E3C-4D33-1BF3-71881C8AC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B4627-6657-8C27-1F27-8A7A2DCFB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1D4312-3FBD-49C6-98D2-4DF538A1D448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753EE-9F64-3801-8841-F5280766E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A67A6-825F-06CC-8293-CC62A2C0B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AFD512-6963-4D03-BE40-EB90644E7E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820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B0983F-7258-142E-42F1-2D6112FD7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919D0-53F9-847B-E825-56603C411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79610-249E-E852-0F7F-CE85B52468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6C69FA-F94F-43FE-8BCF-15F74B65ED11}" type="datetimeFigureOut">
              <a:rPr lang="es-ES" smtClean="0"/>
              <a:t>20/02/2025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70F82-AE96-9DD8-58E1-A30E65003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6E404-5905-D68D-C192-847D3520C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F2899A-9B83-41E7-AF2F-E31DA54FA13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386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50"/>
          <p:cNvSpPr/>
          <p:nvPr/>
        </p:nvSpPr>
        <p:spPr>
          <a:xfrm rot="3599982">
            <a:off x="6531639" y="-461262"/>
            <a:ext cx="7613" cy="10468"/>
          </a:xfrm>
          <a:custGeom>
            <a:avLst/>
            <a:gdLst/>
            <a:ahLst/>
            <a:cxnLst/>
            <a:rect l="l" t="t" r="r" b="b"/>
            <a:pathLst>
              <a:path w="160" h="220" extrusionOk="0">
                <a:moveTo>
                  <a:pt x="160" y="0"/>
                </a:moveTo>
                <a:lnTo>
                  <a:pt x="160" y="0"/>
                </a:lnTo>
                <a:cubicBezTo>
                  <a:pt x="0" y="219"/>
                  <a:pt x="120" y="160"/>
                  <a:pt x="140" y="219"/>
                </a:cubicBezTo>
                <a:lnTo>
                  <a:pt x="16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50"/>
          <p:cNvSpPr/>
          <p:nvPr/>
        </p:nvSpPr>
        <p:spPr>
          <a:xfrm rot="3599982">
            <a:off x="6759282" y="-286817"/>
            <a:ext cx="1951" cy="999"/>
          </a:xfrm>
          <a:custGeom>
            <a:avLst/>
            <a:gdLst/>
            <a:ahLst/>
            <a:cxnLst/>
            <a:rect l="l" t="t" r="r" b="b"/>
            <a:pathLst>
              <a:path w="41" h="21" extrusionOk="0">
                <a:moveTo>
                  <a:pt x="1" y="1"/>
                </a:moveTo>
                <a:cubicBezTo>
                  <a:pt x="1" y="1"/>
                  <a:pt x="1" y="21"/>
                  <a:pt x="1" y="21"/>
                </a:cubicBezTo>
                <a:cubicBezTo>
                  <a:pt x="41" y="1"/>
                  <a:pt x="41" y="1"/>
                  <a:pt x="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50"/>
          <p:cNvSpPr/>
          <p:nvPr/>
        </p:nvSpPr>
        <p:spPr>
          <a:xfrm rot="3599982">
            <a:off x="6992440" y="-378235"/>
            <a:ext cx="3045" cy="4901"/>
          </a:xfrm>
          <a:custGeom>
            <a:avLst/>
            <a:gdLst/>
            <a:ahLst/>
            <a:cxnLst/>
            <a:rect l="l" t="t" r="r" b="b"/>
            <a:pathLst>
              <a:path w="64" h="103" extrusionOk="0">
                <a:moveTo>
                  <a:pt x="60" y="1"/>
                </a:moveTo>
                <a:cubicBezTo>
                  <a:pt x="56" y="1"/>
                  <a:pt x="35" y="45"/>
                  <a:pt x="1" y="103"/>
                </a:cubicBezTo>
                <a:cubicBezTo>
                  <a:pt x="20" y="83"/>
                  <a:pt x="20" y="83"/>
                  <a:pt x="40" y="83"/>
                </a:cubicBezTo>
                <a:cubicBezTo>
                  <a:pt x="57" y="24"/>
                  <a:pt x="63" y="1"/>
                  <a:pt x="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50"/>
          <p:cNvSpPr/>
          <p:nvPr/>
        </p:nvSpPr>
        <p:spPr>
          <a:xfrm rot="3599982">
            <a:off x="6845545" y="-416022"/>
            <a:ext cx="999" cy="1903"/>
          </a:xfrm>
          <a:custGeom>
            <a:avLst/>
            <a:gdLst/>
            <a:ahLst/>
            <a:cxnLst/>
            <a:rect l="l" t="t" r="r" b="b"/>
            <a:pathLst>
              <a:path w="21" h="40" extrusionOk="0">
                <a:moveTo>
                  <a:pt x="20" y="0"/>
                </a:moveTo>
                <a:lnTo>
                  <a:pt x="20" y="0"/>
                </a:lnTo>
                <a:cubicBezTo>
                  <a:pt x="20" y="20"/>
                  <a:pt x="0" y="40"/>
                  <a:pt x="0" y="40"/>
                </a:cubicBezTo>
                <a:cubicBezTo>
                  <a:pt x="20" y="20"/>
                  <a:pt x="20" y="20"/>
                  <a:pt x="2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50"/>
          <p:cNvSpPr/>
          <p:nvPr/>
        </p:nvSpPr>
        <p:spPr>
          <a:xfrm rot="3599982">
            <a:off x="6531676" y="-450822"/>
            <a:ext cx="999" cy="999"/>
          </a:xfrm>
          <a:custGeom>
            <a:avLst/>
            <a:gdLst/>
            <a:ahLst/>
            <a:cxnLst/>
            <a:rect l="l" t="t" r="r" b="b"/>
            <a:pathLst>
              <a:path w="21" h="21" extrusionOk="0">
                <a:moveTo>
                  <a:pt x="1" y="0"/>
                </a:moveTo>
                <a:lnTo>
                  <a:pt x="1" y="20"/>
                </a:lnTo>
                <a:lnTo>
                  <a:pt x="21" y="20"/>
                </a:lnTo>
                <a:cubicBezTo>
                  <a:pt x="21" y="0"/>
                  <a:pt x="21" y="0"/>
                  <a:pt x="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50"/>
          <p:cNvSpPr/>
          <p:nvPr/>
        </p:nvSpPr>
        <p:spPr>
          <a:xfrm rot="3599982">
            <a:off x="6660619" y="-281384"/>
            <a:ext cx="8564" cy="5139"/>
          </a:xfrm>
          <a:custGeom>
            <a:avLst/>
            <a:gdLst/>
            <a:ahLst/>
            <a:cxnLst/>
            <a:rect l="l" t="t" r="r" b="b"/>
            <a:pathLst>
              <a:path w="180" h="108" extrusionOk="0">
                <a:moveTo>
                  <a:pt x="180" y="1"/>
                </a:moveTo>
                <a:lnTo>
                  <a:pt x="180" y="1"/>
                </a:lnTo>
                <a:cubicBezTo>
                  <a:pt x="100" y="60"/>
                  <a:pt x="40" y="80"/>
                  <a:pt x="1" y="100"/>
                </a:cubicBezTo>
                <a:cubicBezTo>
                  <a:pt x="5" y="105"/>
                  <a:pt x="12" y="107"/>
                  <a:pt x="20" y="107"/>
                </a:cubicBezTo>
                <a:cubicBezTo>
                  <a:pt x="49" y="107"/>
                  <a:pt x="103" y="78"/>
                  <a:pt x="1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50"/>
          <p:cNvSpPr/>
          <p:nvPr/>
        </p:nvSpPr>
        <p:spPr>
          <a:xfrm rot="3599982">
            <a:off x="7112092" y="-234514"/>
            <a:ext cx="11419" cy="10468"/>
          </a:xfrm>
          <a:custGeom>
            <a:avLst/>
            <a:gdLst/>
            <a:ahLst/>
            <a:cxnLst/>
            <a:rect l="l" t="t" r="r" b="b"/>
            <a:pathLst>
              <a:path w="240" h="220" extrusionOk="0">
                <a:moveTo>
                  <a:pt x="239" y="0"/>
                </a:moveTo>
                <a:lnTo>
                  <a:pt x="159" y="60"/>
                </a:lnTo>
                <a:lnTo>
                  <a:pt x="0" y="219"/>
                </a:lnTo>
                <a:lnTo>
                  <a:pt x="0" y="219"/>
                </a:lnTo>
                <a:lnTo>
                  <a:pt x="2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50"/>
          <p:cNvSpPr/>
          <p:nvPr/>
        </p:nvSpPr>
        <p:spPr>
          <a:xfrm rot="3599982">
            <a:off x="6942150" y="-252139"/>
            <a:ext cx="8564" cy="8564"/>
          </a:xfrm>
          <a:custGeom>
            <a:avLst/>
            <a:gdLst/>
            <a:ahLst/>
            <a:cxnLst/>
            <a:rect l="l" t="t" r="r" b="b"/>
            <a:pathLst>
              <a:path w="180" h="180" extrusionOk="0">
                <a:moveTo>
                  <a:pt x="179" y="1"/>
                </a:moveTo>
                <a:lnTo>
                  <a:pt x="179" y="1"/>
                </a:lnTo>
                <a:cubicBezTo>
                  <a:pt x="100" y="61"/>
                  <a:pt x="60" y="61"/>
                  <a:pt x="0" y="61"/>
                </a:cubicBezTo>
                <a:lnTo>
                  <a:pt x="120" y="180"/>
                </a:lnTo>
                <a:lnTo>
                  <a:pt x="17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50"/>
          <p:cNvSpPr/>
          <p:nvPr/>
        </p:nvSpPr>
        <p:spPr>
          <a:xfrm rot="3599982">
            <a:off x="6892432" y="-257988"/>
            <a:ext cx="12133" cy="17319"/>
          </a:xfrm>
          <a:custGeom>
            <a:avLst/>
            <a:gdLst/>
            <a:ahLst/>
            <a:cxnLst/>
            <a:rect l="l" t="t" r="r" b="b"/>
            <a:pathLst>
              <a:path w="255" h="364" extrusionOk="0">
                <a:moveTo>
                  <a:pt x="222" y="0"/>
                </a:moveTo>
                <a:cubicBezTo>
                  <a:pt x="210" y="0"/>
                  <a:pt x="177" y="25"/>
                  <a:pt x="111" y="91"/>
                </a:cubicBezTo>
                <a:cubicBezTo>
                  <a:pt x="125" y="133"/>
                  <a:pt x="1" y="363"/>
                  <a:pt x="23" y="363"/>
                </a:cubicBezTo>
                <a:cubicBezTo>
                  <a:pt x="33" y="363"/>
                  <a:pt x="68" y="323"/>
                  <a:pt x="150" y="211"/>
                </a:cubicBezTo>
                <a:cubicBezTo>
                  <a:pt x="150" y="168"/>
                  <a:pt x="254" y="0"/>
                  <a:pt x="2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50"/>
          <p:cNvSpPr/>
          <p:nvPr/>
        </p:nvSpPr>
        <p:spPr>
          <a:xfrm rot="3599982">
            <a:off x="6412561" y="-475900"/>
            <a:ext cx="15178" cy="13275"/>
          </a:xfrm>
          <a:custGeom>
            <a:avLst/>
            <a:gdLst/>
            <a:ahLst/>
            <a:cxnLst/>
            <a:rect l="l" t="t" r="r" b="b"/>
            <a:pathLst>
              <a:path w="319" h="279" extrusionOk="0">
                <a:moveTo>
                  <a:pt x="160" y="0"/>
                </a:moveTo>
                <a:cubicBezTo>
                  <a:pt x="100" y="80"/>
                  <a:pt x="40" y="199"/>
                  <a:pt x="0" y="279"/>
                </a:cubicBezTo>
                <a:cubicBezTo>
                  <a:pt x="140" y="100"/>
                  <a:pt x="319" y="80"/>
                  <a:pt x="1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50"/>
          <p:cNvSpPr/>
          <p:nvPr/>
        </p:nvSpPr>
        <p:spPr>
          <a:xfrm rot="3599982">
            <a:off x="6476240" y="-484414"/>
            <a:ext cx="999" cy="999"/>
          </a:xfrm>
          <a:custGeom>
            <a:avLst/>
            <a:gdLst/>
            <a:ahLst/>
            <a:cxnLst/>
            <a:rect l="l" t="t" r="r" b="b"/>
            <a:pathLst>
              <a:path w="21" h="21" extrusionOk="0">
                <a:moveTo>
                  <a:pt x="1" y="1"/>
                </a:moveTo>
                <a:lnTo>
                  <a:pt x="1" y="21"/>
                </a:lnTo>
                <a:lnTo>
                  <a:pt x="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50"/>
          <p:cNvSpPr/>
          <p:nvPr/>
        </p:nvSpPr>
        <p:spPr>
          <a:xfrm rot="3599982">
            <a:off x="6416406" y="-490678"/>
            <a:ext cx="9516" cy="6661"/>
          </a:xfrm>
          <a:custGeom>
            <a:avLst/>
            <a:gdLst/>
            <a:ahLst/>
            <a:cxnLst/>
            <a:rect l="l" t="t" r="r" b="b"/>
            <a:pathLst>
              <a:path w="200" h="140" extrusionOk="0">
                <a:moveTo>
                  <a:pt x="200" y="0"/>
                </a:moveTo>
                <a:lnTo>
                  <a:pt x="200" y="0"/>
                </a:lnTo>
                <a:cubicBezTo>
                  <a:pt x="140" y="40"/>
                  <a:pt x="80" y="80"/>
                  <a:pt x="1" y="139"/>
                </a:cubicBezTo>
                <a:cubicBezTo>
                  <a:pt x="80" y="100"/>
                  <a:pt x="200" y="20"/>
                  <a:pt x="2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50"/>
          <p:cNvSpPr/>
          <p:nvPr/>
        </p:nvSpPr>
        <p:spPr>
          <a:xfrm rot="3599982">
            <a:off x="6449170" y="-499092"/>
            <a:ext cx="21791" cy="25598"/>
          </a:xfrm>
          <a:custGeom>
            <a:avLst/>
            <a:gdLst/>
            <a:ahLst/>
            <a:cxnLst/>
            <a:rect l="l" t="t" r="r" b="b"/>
            <a:pathLst>
              <a:path w="458" h="538" extrusionOk="0">
                <a:moveTo>
                  <a:pt x="438" y="1"/>
                </a:moveTo>
                <a:lnTo>
                  <a:pt x="60" y="478"/>
                </a:lnTo>
                <a:lnTo>
                  <a:pt x="80" y="419"/>
                </a:lnTo>
                <a:lnTo>
                  <a:pt x="0" y="538"/>
                </a:lnTo>
                <a:cubicBezTo>
                  <a:pt x="100" y="438"/>
                  <a:pt x="199" y="379"/>
                  <a:pt x="378" y="279"/>
                </a:cubicBezTo>
                <a:cubicBezTo>
                  <a:pt x="458" y="80"/>
                  <a:pt x="458" y="41"/>
                  <a:pt x="43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50"/>
          <p:cNvSpPr/>
          <p:nvPr/>
        </p:nvSpPr>
        <p:spPr>
          <a:xfrm rot="3599982">
            <a:off x="6405738" y="-511171"/>
            <a:ext cx="31307" cy="33211"/>
          </a:xfrm>
          <a:custGeom>
            <a:avLst/>
            <a:gdLst/>
            <a:ahLst/>
            <a:cxnLst/>
            <a:rect l="l" t="t" r="r" b="b"/>
            <a:pathLst>
              <a:path w="658" h="698" extrusionOk="0">
                <a:moveTo>
                  <a:pt x="657" y="1"/>
                </a:moveTo>
                <a:lnTo>
                  <a:pt x="657" y="1"/>
                </a:lnTo>
                <a:cubicBezTo>
                  <a:pt x="578" y="81"/>
                  <a:pt x="478" y="200"/>
                  <a:pt x="319" y="439"/>
                </a:cubicBezTo>
                <a:cubicBezTo>
                  <a:pt x="357" y="401"/>
                  <a:pt x="375" y="387"/>
                  <a:pt x="381" y="387"/>
                </a:cubicBezTo>
                <a:cubicBezTo>
                  <a:pt x="394" y="387"/>
                  <a:pt x="353" y="451"/>
                  <a:pt x="339" y="478"/>
                </a:cubicBezTo>
                <a:cubicBezTo>
                  <a:pt x="339" y="478"/>
                  <a:pt x="319" y="459"/>
                  <a:pt x="319" y="439"/>
                </a:cubicBezTo>
                <a:cubicBezTo>
                  <a:pt x="302" y="300"/>
                  <a:pt x="405" y="86"/>
                  <a:pt x="287" y="86"/>
                </a:cubicBezTo>
                <a:cubicBezTo>
                  <a:pt x="270" y="86"/>
                  <a:pt x="248" y="90"/>
                  <a:pt x="220" y="100"/>
                </a:cubicBezTo>
                <a:cubicBezTo>
                  <a:pt x="1" y="379"/>
                  <a:pt x="140" y="359"/>
                  <a:pt x="60" y="558"/>
                </a:cubicBezTo>
                <a:cubicBezTo>
                  <a:pt x="153" y="419"/>
                  <a:pt x="187" y="374"/>
                  <a:pt x="195" y="374"/>
                </a:cubicBezTo>
                <a:cubicBezTo>
                  <a:pt x="210" y="374"/>
                  <a:pt x="147" y="512"/>
                  <a:pt x="192" y="512"/>
                </a:cubicBezTo>
                <a:cubicBezTo>
                  <a:pt x="209" y="512"/>
                  <a:pt x="241" y="493"/>
                  <a:pt x="299" y="439"/>
                </a:cubicBezTo>
                <a:lnTo>
                  <a:pt x="299" y="439"/>
                </a:lnTo>
                <a:cubicBezTo>
                  <a:pt x="259" y="538"/>
                  <a:pt x="200" y="618"/>
                  <a:pt x="140" y="697"/>
                </a:cubicBezTo>
                <a:cubicBezTo>
                  <a:pt x="220" y="618"/>
                  <a:pt x="299" y="558"/>
                  <a:pt x="359" y="498"/>
                </a:cubicBezTo>
                <a:lnTo>
                  <a:pt x="65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50"/>
          <p:cNvSpPr/>
          <p:nvPr/>
        </p:nvSpPr>
        <p:spPr>
          <a:xfrm rot="3599982">
            <a:off x="6480543" y="-487433"/>
            <a:ext cx="4758" cy="15225"/>
          </a:xfrm>
          <a:custGeom>
            <a:avLst/>
            <a:gdLst/>
            <a:ahLst/>
            <a:cxnLst/>
            <a:rect l="l" t="t" r="r" b="b"/>
            <a:pathLst>
              <a:path w="100" h="320" extrusionOk="0">
                <a:moveTo>
                  <a:pt x="100" y="1"/>
                </a:moveTo>
                <a:lnTo>
                  <a:pt x="0" y="200"/>
                </a:lnTo>
                <a:lnTo>
                  <a:pt x="60" y="319"/>
                </a:lnTo>
                <a:lnTo>
                  <a:pt x="1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50"/>
          <p:cNvSpPr/>
          <p:nvPr/>
        </p:nvSpPr>
        <p:spPr>
          <a:xfrm rot="3599982">
            <a:off x="6508541" y="-479224"/>
            <a:ext cx="5710" cy="8564"/>
          </a:xfrm>
          <a:custGeom>
            <a:avLst/>
            <a:gdLst/>
            <a:ahLst/>
            <a:cxnLst/>
            <a:rect l="l" t="t" r="r" b="b"/>
            <a:pathLst>
              <a:path w="120" h="180" extrusionOk="0">
                <a:moveTo>
                  <a:pt x="120" y="0"/>
                </a:moveTo>
                <a:lnTo>
                  <a:pt x="1" y="100"/>
                </a:lnTo>
                <a:lnTo>
                  <a:pt x="80" y="179"/>
                </a:lnTo>
                <a:lnTo>
                  <a:pt x="12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50"/>
          <p:cNvSpPr/>
          <p:nvPr/>
        </p:nvSpPr>
        <p:spPr>
          <a:xfrm rot="3599982">
            <a:off x="6817266" y="-440356"/>
            <a:ext cx="18033" cy="14274"/>
          </a:xfrm>
          <a:custGeom>
            <a:avLst/>
            <a:gdLst/>
            <a:ahLst/>
            <a:cxnLst/>
            <a:rect l="l" t="t" r="r" b="b"/>
            <a:pathLst>
              <a:path w="379" h="300" extrusionOk="0">
                <a:moveTo>
                  <a:pt x="379" y="1"/>
                </a:moveTo>
                <a:lnTo>
                  <a:pt x="379" y="1"/>
                </a:lnTo>
                <a:cubicBezTo>
                  <a:pt x="200" y="120"/>
                  <a:pt x="1" y="200"/>
                  <a:pt x="41" y="299"/>
                </a:cubicBezTo>
                <a:cubicBezTo>
                  <a:pt x="200" y="200"/>
                  <a:pt x="299" y="81"/>
                  <a:pt x="3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50"/>
          <p:cNvSpPr/>
          <p:nvPr/>
        </p:nvSpPr>
        <p:spPr>
          <a:xfrm rot="3599982">
            <a:off x="6841712" y="-437320"/>
            <a:ext cx="15225" cy="19888"/>
          </a:xfrm>
          <a:custGeom>
            <a:avLst/>
            <a:gdLst/>
            <a:ahLst/>
            <a:cxnLst/>
            <a:rect l="l" t="t" r="r" b="b"/>
            <a:pathLst>
              <a:path w="320" h="418" extrusionOk="0">
                <a:moveTo>
                  <a:pt x="319" y="0"/>
                </a:moveTo>
                <a:cubicBezTo>
                  <a:pt x="299" y="20"/>
                  <a:pt x="280" y="40"/>
                  <a:pt x="240" y="60"/>
                </a:cubicBezTo>
                <a:cubicBezTo>
                  <a:pt x="180" y="179"/>
                  <a:pt x="100" y="299"/>
                  <a:pt x="1" y="418"/>
                </a:cubicBezTo>
                <a:cubicBezTo>
                  <a:pt x="140" y="318"/>
                  <a:pt x="280" y="199"/>
                  <a:pt x="3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50"/>
          <p:cNvSpPr/>
          <p:nvPr/>
        </p:nvSpPr>
        <p:spPr>
          <a:xfrm rot="3599982">
            <a:off x="6627397" y="-459563"/>
            <a:ext cx="1808" cy="2807"/>
          </a:xfrm>
          <a:custGeom>
            <a:avLst/>
            <a:gdLst/>
            <a:ahLst/>
            <a:cxnLst/>
            <a:rect l="l" t="t" r="r" b="b"/>
            <a:pathLst>
              <a:path w="38" h="59" extrusionOk="0">
                <a:moveTo>
                  <a:pt x="37" y="1"/>
                </a:moveTo>
                <a:cubicBezTo>
                  <a:pt x="8" y="44"/>
                  <a:pt x="0" y="59"/>
                  <a:pt x="2" y="59"/>
                </a:cubicBezTo>
                <a:cubicBezTo>
                  <a:pt x="5" y="59"/>
                  <a:pt x="37" y="14"/>
                  <a:pt x="3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50"/>
          <p:cNvSpPr/>
          <p:nvPr/>
        </p:nvSpPr>
        <p:spPr>
          <a:xfrm rot="3599982">
            <a:off x="6603706" y="-486395"/>
            <a:ext cx="48" cy="3806"/>
          </a:xfrm>
          <a:custGeom>
            <a:avLst/>
            <a:gdLst/>
            <a:ahLst/>
            <a:cxnLst/>
            <a:rect l="l" t="t" r="r" b="b"/>
            <a:pathLst>
              <a:path w="1" h="80" extrusionOk="0">
                <a:moveTo>
                  <a:pt x="0" y="80"/>
                </a:moveTo>
                <a:cubicBezTo>
                  <a:pt x="0" y="40"/>
                  <a:pt x="0" y="20"/>
                  <a:pt x="0" y="0"/>
                </a:cubicBezTo>
                <a:cubicBezTo>
                  <a:pt x="0" y="20"/>
                  <a:pt x="0" y="60"/>
                  <a:pt x="0" y="8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50"/>
          <p:cNvSpPr/>
          <p:nvPr/>
        </p:nvSpPr>
        <p:spPr>
          <a:xfrm rot="3599982">
            <a:off x="6621556" y="-462533"/>
            <a:ext cx="6709" cy="4806"/>
          </a:xfrm>
          <a:custGeom>
            <a:avLst/>
            <a:gdLst/>
            <a:ahLst/>
            <a:cxnLst/>
            <a:rect l="l" t="t" r="r" b="b"/>
            <a:pathLst>
              <a:path w="141" h="101" extrusionOk="0">
                <a:moveTo>
                  <a:pt x="140" y="1"/>
                </a:moveTo>
                <a:cubicBezTo>
                  <a:pt x="100" y="1"/>
                  <a:pt x="61" y="41"/>
                  <a:pt x="1" y="100"/>
                </a:cubicBezTo>
                <a:cubicBezTo>
                  <a:pt x="41" y="80"/>
                  <a:pt x="81" y="41"/>
                  <a:pt x="1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50"/>
          <p:cNvSpPr/>
          <p:nvPr/>
        </p:nvSpPr>
        <p:spPr>
          <a:xfrm rot="3599982">
            <a:off x="6616926" y="-461694"/>
            <a:ext cx="3806" cy="4710"/>
          </a:xfrm>
          <a:custGeom>
            <a:avLst/>
            <a:gdLst/>
            <a:ahLst/>
            <a:cxnLst/>
            <a:rect l="l" t="t" r="r" b="b"/>
            <a:pathLst>
              <a:path w="80" h="99" extrusionOk="0">
                <a:moveTo>
                  <a:pt x="80" y="0"/>
                </a:moveTo>
                <a:lnTo>
                  <a:pt x="80" y="0"/>
                </a:lnTo>
                <a:cubicBezTo>
                  <a:pt x="40" y="40"/>
                  <a:pt x="20" y="60"/>
                  <a:pt x="0" y="80"/>
                </a:cubicBezTo>
                <a:cubicBezTo>
                  <a:pt x="0" y="92"/>
                  <a:pt x="2" y="99"/>
                  <a:pt x="7" y="99"/>
                </a:cubicBezTo>
                <a:cubicBezTo>
                  <a:pt x="17" y="99"/>
                  <a:pt x="39" y="68"/>
                  <a:pt x="8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50"/>
          <p:cNvSpPr/>
          <p:nvPr/>
        </p:nvSpPr>
        <p:spPr>
          <a:xfrm rot="3599982">
            <a:off x="6630608" y="-461917"/>
            <a:ext cx="6566" cy="8422"/>
          </a:xfrm>
          <a:custGeom>
            <a:avLst/>
            <a:gdLst/>
            <a:ahLst/>
            <a:cxnLst/>
            <a:rect l="l" t="t" r="r" b="b"/>
            <a:pathLst>
              <a:path w="138" h="177" extrusionOk="0">
                <a:moveTo>
                  <a:pt x="138" y="0"/>
                </a:moveTo>
                <a:lnTo>
                  <a:pt x="138" y="0"/>
                </a:lnTo>
                <a:cubicBezTo>
                  <a:pt x="79" y="78"/>
                  <a:pt x="40" y="118"/>
                  <a:pt x="0" y="177"/>
                </a:cubicBezTo>
                <a:cubicBezTo>
                  <a:pt x="20" y="157"/>
                  <a:pt x="20" y="157"/>
                  <a:pt x="20" y="157"/>
                </a:cubicBezTo>
                <a:cubicBezTo>
                  <a:pt x="40" y="118"/>
                  <a:pt x="79" y="78"/>
                  <a:pt x="1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50"/>
          <p:cNvSpPr/>
          <p:nvPr/>
        </p:nvSpPr>
        <p:spPr>
          <a:xfrm rot="3599982">
            <a:off x="6563926" y="-465023"/>
            <a:ext cx="999" cy="952"/>
          </a:xfrm>
          <a:custGeom>
            <a:avLst/>
            <a:gdLst/>
            <a:ahLst/>
            <a:cxnLst/>
            <a:rect l="l" t="t" r="r" b="b"/>
            <a:pathLst>
              <a:path w="21" h="20" extrusionOk="0">
                <a:moveTo>
                  <a:pt x="20" y="0"/>
                </a:moveTo>
                <a:lnTo>
                  <a:pt x="0" y="20"/>
                </a:lnTo>
                <a:cubicBezTo>
                  <a:pt x="20" y="0"/>
                  <a:pt x="20" y="0"/>
                  <a:pt x="2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50"/>
          <p:cNvSpPr/>
          <p:nvPr/>
        </p:nvSpPr>
        <p:spPr>
          <a:xfrm rot="3599982">
            <a:off x="6566161" y="-471286"/>
            <a:ext cx="9516" cy="11419"/>
          </a:xfrm>
          <a:custGeom>
            <a:avLst/>
            <a:gdLst/>
            <a:ahLst/>
            <a:cxnLst/>
            <a:rect l="l" t="t" r="r" b="b"/>
            <a:pathLst>
              <a:path w="200" h="240" extrusionOk="0">
                <a:moveTo>
                  <a:pt x="200" y="0"/>
                </a:moveTo>
                <a:cubicBezTo>
                  <a:pt x="120" y="120"/>
                  <a:pt x="60" y="140"/>
                  <a:pt x="1" y="179"/>
                </a:cubicBezTo>
                <a:cubicBezTo>
                  <a:pt x="20" y="199"/>
                  <a:pt x="80" y="199"/>
                  <a:pt x="60" y="239"/>
                </a:cubicBezTo>
                <a:lnTo>
                  <a:pt x="2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50"/>
          <p:cNvSpPr/>
          <p:nvPr/>
        </p:nvSpPr>
        <p:spPr>
          <a:xfrm rot="3599982">
            <a:off x="6537576" y="-495988"/>
            <a:ext cx="13275" cy="15130"/>
          </a:xfrm>
          <a:custGeom>
            <a:avLst/>
            <a:gdLst/>
            <a:ahLst/>
            <a:cxnLst/>
            <a:rect l="l" t="t" r="r" b="b"/>
            <a:pathLst>
              <a:path w="279" h="318" extrusionOk="0">
                <a:moveTo>
                  <a:pt x="12" y="272"/>
                </a:moveTo>
                <a:cubicBezTo>
                  <a:pt x="0" y="277"/>
                  <a:pt x="0" y="291"/>
                  <a:pt x="0" y="291"/>
                </a:cubicBezTo>
                <a:cubicBezTo>
                  <a:pt x="4" y="285"/>
                  <a:pt x="8" y="279"/>
                  <a:pt x="12" y="272"/>
                </a:cubicBezTo>
                <a:close/>
                <a:moveTo>
                  <a:pt x="240" y="0"/>
                </a:moveTo>
                <a:cubicBezTo>
                  <a:pt x="161" y="0"/>
                  <a:pt x="93" y="140"/>
                  <a:pt x="12" y="272"/>
                </a:cubicBezTo>
                <a:lnTo>
                  <a:pt x="12" y="272"/>
                </a:lnTo>
                <a:cubicBezTo>
                  <a:pt x="14" y="271"/>
                  <a:pt x="17" y="271"/>
                  <a:pt x="20" y="271"/>
                </a:cubicBezTo>
                <a:cubicBezTo>
                  <a:pt x="39" y="303"/>
                  <a:pt x="57" y="317"/>
                  <a:pt x="76" y="317"/>
                </a:cubicBezTo>
                <a:cubicBezTo>
                  <a:pt x="138" y="317"/>
                  <a:pt x="203" y="165"/>
                  <a:pt x="279" y="12"/>
                </a:cubicBezTo>
                <a:cubicBezTo>
                  <a:pt x="266" y="4"/>
                  <a:pt x="252" y="0"/>
                  <a:pt x="2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50"/>
          <p:cNvSpPr/>
          <p:nvPr/>
        </p:nvSpPr>
        <p:spPr>
          <a:xfrm rot="3599982">
            <a:off x="6525012" y="-496276"/>
            <a:ext cx="5710" cy="8374"/>
          </a:xfrm>
          <a:custGeom>
            <a:avLst/>
            <a:gdLst/>
            <a:ahLst/>
            <a:cxnLst/>
            <a:rect l="l" t="t" r="r" b="b"/>
            <a:pathLst>
              <a:path w="120" h="176" extrusionOk="0">
                <a:moveTo>
                  <a:pt x="120" y="1"/>
                </a:moveTo>
                <a:cubicBezTo>
                  <a:pt x="80" y="60"/>
                  <a:pt x="60" y="120"/>
                  <a:pt x="0" y="160"/>
                </a:cubicBezTo>
                <a:cubicBezTo>
                  <a:pt x="8" y="171"/>
                  <a:pt x="14" y="176"/>
                  <a:pt x="21" y="176"/>
                </a:cubicBezTo>
                <a:cubicBezTo>
                  <a:pt x="49" y="176"/>
                  <a:pt x="71" y="82"/>
                  <a:pt x="12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50"/>
          <p:cNvSpPr/>
          <p:nvPr/>
        </p:nvSpPr>
        <p:spPr>
          <a:xfrm rot="3599982">
            <a:off x="6645653" y="-464577"/>
            <a:ext cx="12276" cy="14940"/>
          </a:xfrm>
          <a:custGeom>
            <a:avLst/>
            <a:gdLst/>
            <a:ahLst/>
            <a:cxnLst/>
            <a:rect l="l" t="t" r="r" b="b"/>
            <a:pathLst>
              <a:path w="258" h="314" extrusionOk="0">
                <a:moveTo>
                  <a:pt x="203" y="0"/>
                </a:moveTo>
                <a:cubicBezTo>
                  <a:pt x="183" y="0"/>
                  <a:pt x="145" y="40"/>
                  <a:pt x="80" y="147"/>
                </a:cubicBezTo>
                <a:cubicBezTo>
                  <a:pt x="0" y="207"/>
                  <a:pt x="160" y="266"/>
                  <a:pt x="100" y="286"/>
                </a:cubicBezTo>
                <a:cubicBezTo>
                  <a:pt x="104" y="305"/>
                  <a:pt x="111" y="314"/>
                  <a:pt x="118" y="314"/>
                </a:cubicBezTo>
                <a:cubicBezTo>
                  <a:pt x="164" y="314"/>
                  <a:pt x="257" y="0"/>
                  <a:pt x="2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50"/>
          <p:cNvSpPr/>
          <p:nvPr/>
        </p:nvSpPr>
        <p:spPr>
          <a:xfrm rot="3599982">
            <a:off x="6548797" y="-505347"/>
            <a:ext cx="7660" cy="6661"/>
          </a:xfrm>
          <a:custGeom>
            <a:avLst/>
            <a:gdLst/>
            <a:ahLst/>
            <a:cxnLst/>
            <a:rect l="l" t="t" r="r" b="b"/>
            <a:pathLst>
              <a:path w="161" h="140" extrusionOk="0">
                <a:moveTo>
                  <a:pt x="140" y="0"/>
                </a:moveTo>
                <a:lnTo>
                  <a:pt x="1" y="120"/>
                </a:lnTo>
                <a:lnTo>
                  <a:pt x="160" y="140"/>
                </a:lnTo>
                <a:lnTo>
                  <a:pt x="1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50"/>
          <p:cNvSpPr/>
          <p:nvPr/>
        </p:nvSpPr>
        <p:spPr>
          <a:xfrm rot="3599982">
            <a:off x="6608248" y="-496841"/>
            <a:ext cx="13322" cy="16129"/>
          </a:xfrm>
          <a:custGeom>
            <a:avLst/>
            <a:gdLst/>
            <a:ahLst/>
            <a:cxnLst/>
            <a:rect l="l" t="t" r="r" b="b"/>
            <a:pathLst>
              <a:path w="280" h="339" extrusionOk="0">
                <a:moveTo>
                  <a:pt x="239" y="0"/>
                </a:moveTo>
                <a:lnTo>
                  <a:pt x="1" y="239"/>
                </a:lnTo>
                <a:cubicBezTo>
                  <a:pt x="20" y="259"/>
                  <a:pt x="20" y="298"/>
                  <a:pt x="1" y="338"/>
                </a:cubicBezTo>
                <a:cubicBezTo>
                  <a:pt x="120" y="179"/>
                  <a:pt x="279" y="20"/>
                  <a:pt x="2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50"/>
          <p:cNvSpPr/>
          <p:nvPr/>
        </p:nvSpPr>
        <p:spPr>
          <a:xfrm rot="3599982">
            <a:off x="6594417" y="-496408"/>
            <a:ext cx="7613" cy="10468"/>
          </a:xfrm>
          <a:custGeom>
            <a:avLst/>
            <a:gdLst/>
            <a:ahLst/>
            <a:cxnLst/>
            <a:rect l="l" t="t" r="r" b="b"/>
            <a:pathLst>
              <a:path w="160" h="220" extrusionOk="0">
                <a:moveTo>
                  <a:pt x="160" y="0"/>
                </a:moveTo>
                <a:lnTo>
                  <a:pt x="160" y="0"/>
                </a:lnTo>
                <a:cubicBezTo>
                  <a:pt x="80" y="80"/>
                  <a:pt x="20" y="159"/>
                  <a:pt x="0" y="219"/>
                </a:cubicBezTo>
                <a:cubicBezTo>
                  <a:pt x="40" y="179"/>
                  <a:pt x="120" y="80"/>
                  <a:pt x="1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50"/>
          <p:cNvSpPr/>
          <p:nvPr/>
        </p:nvSpPr>
        <p:spPr>
          <a:xfrm rot="3599982">
            <a:off x="6791859" y="-472335"/>
            <a:ext cx="11895" cy="15463"/>
          </a:xfrm>
          <a:custGeom>
            <a:avLst/>
            <a:gdLst/>
            <a:ahLst/>
            <a:cxnLst/>
            <a:rect l="l" t="t" r="r" b="b"/>
            <a:pathLst>
              <a:path w="250" h="325" extrusionOk="0">
                <a:moveTo>
                  <a:pt x="223" y="1"/>
                </a:moveTo>
                <a:cubicBezTo>
                  <a:pt x="189" y="1"/>
                  <a:pt x="134" y="56"/>
                  <a:pt x="91" y="143"/>
                </a:cubicBezTo>
                <a:cubicBezTo>
                  <a:pt x="54" y="217"/>
                  <a:pt x="0" y="325"/>
                  <a:pt x="39" y="325"/>
                </a:cubicBezTo>
                <a:cubicBezTo>
                  <a:pt x="43" y="325"/>
                  <a:pt x="46" y="324"/>
                  <a:pt x="51" y="322"/>
                </a:cubicBezTo>
                <a:lnTo>
                  <a:pt x="250" y="24"/>
                </a:lnTo>
                <a:cubicBezTo>
                  <a:pt x="245" y="8"/>
                  <a:pt x="235" y="1"/>
                  <a:pt x="22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50"/>
          <p:cNvSpPr/>
          <p:nvPr/>
        </p:nvSpPr>
        <p:spPr>
          <a:xfrm rot="3599982">
            <a:off x="6659190" y="-247824"/>
            <a:ext cx="6661" cy="8564"/>
          </a:xfrm>
          <a:custGeom>
            <a:avLst/>
            <a:gdLst/>
            <a:ahLst/>
            <a:cxnLst/>
            <a:rect l="l" t="t" r="r" b="b"/>
            <a:pathLst>
              <a:path w="140" h="180" extrusionOk="0">
                <a:moveTo>
                  <a:pt x="140" y="1"/>
                </a:moveTo>
                <a:cubicBezTo>
                  <a:pt x="0" y="160"/>
                  <a:pt x="100" y="140"/>
                  <a:pt x="140" y="180"/>
                </a:cubicBezTo>
                <a:lnTo>
                  <a:pt x="14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50"/>
          <p:cNvSpPr/>
          <p:nvPr/>
        </p:nvSpPr>
        <p:spPr>
          <a:xfrm rot="3599982">
            <a:off x="6855669" y="-51682"/>
            <a:ext cx="1903" cy="999"/>
          </a:xfrm>
          <a:custGeom>
            <a:avLst/>
            <a:gdLst/>
            <a:ahLst/>
            <a:cxnLst/>
            <a:rect l="l" t="t" r="r" b="b"/>
            <a:pathLst>
              <a:path w="40" h="21" extrusionOk="0">
                <a:moveTo>
                  <a:pt x="0" y="0"/>
                </a:moveTo>
                <a:cubicBezTo>
                  <a:pt x="0" y="0"/>
                  <a:pt x="0" y="20"/>
                  <a:pt x="0" y="20"/>
                </a:cubicBezTo>
                <a:cubicBezTo>
                  <a:pt x="40" y="0"/>
                  <a:pt x="20" y="0"/>
                  <a:pt x="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50"/>
          <p:cNvSpPr/>
          <p:nvPr/>
        </p:nvSpPr>
        <p:spPr>
          <a:xfrm rot="3599982">
            <a:off x="7043861" y="-151778"/>
            <a:ext cx="2094" cy="3664"/>
          </a:xfrm>
          <a:custGeom>
            <a:avLst/>
            <a:gdLst/>
            <a:ahLst/>
            <a:cxnLst/>
            <a:rect l="l" t="t" r="r" b="b"/>
            <a:pathLst>
              <a:path w="44" h="77" extrusionOk="0">
                <a:moveTo>
                  <a:pt x="41" y="1"/>
                </a:moveTo>
                <a:cubicBezTo>
                  <a:pt x="38" y="1"/>
                  <a:pt x="22" y="33"/>
                  <a:pt x="0" y="76"/>
                </a:cubicBezTo>
                <a:lnTo>
                  <a:pt x="20" y="76"/>
                </a:lnTo>
                <a:cubicBezTo>
                  <a:pt x="38" y="22"/>
                  <a:pt x="44" y="1"/>
                  <a:pt x="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50"/>
          <p:cNvSpPr/>
          <p:nvPr/>
        </p:nvSpPr>
        <p:spPr>
          <a:xfrm rot="3599982">
            <a:off x="6921084" y="-191582"/>
            <a:ext cx="1951" cy="1903"/>
          </a:xfrm>
          <a:custGeom>
            <a:avLst/>
            <a:gdLst/>
            <a:ahLst/>
            <a:cxnLst/>
            <a:rect l="l" t="t" r="r" b="b"/>
            <a:pathLst>
              <a:path w="41" h="40" extrusionOk="0">
                <a:moveTo>
                  <a:pt x="41" y="0"/>
                </a:moveTo>
                <a:cubicBezTo>
                  <a:pt x="21" y="0"/>
                  <a:pt x="1" y="20"/>
                  <a:pt x="1" y="40"/>
                </a:cubicBezTo>
                <a:cubicBezTo>
                  <a:pt x="21" y="20"/>
                  <a:pt x="21" y="0"/>
                  <a:pt x="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50"/>
          <p:cNvSpPr/>
          <p:nvPr/>
        </p:nvSpPr>
        <p:spPr>
          <a:xfrm rot="3599982">
            <a:off x="6659638" y="-239048"/>
            <a:ext cx="48" cy="1951"/>
          </a:xfrm>
          <a:custGeom>
            <a:avLst/>
            <a:gdLst/>
            <a:ahLst/>
            <a:cxnLst/>
            <a:rect l="l" t="t" r="r" b="b"/>
            <a:pathLst>
              <a:path w="1" h="41" extrusionOk="0">
                <a:moveTo>
                  <a:pt x="1" y="41"/>
                </a:moveTo>
                <a:lnTo>
                  <a:pt x="1" y="21"/>
                </a:lnTo>
                <a:cubicBezTo>
                  <a:pt x="1" y="21"/>
                  <a:pt x="1" y="1"/>
                  <a:pt x="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50"/>
          <p:cNvSpPr/>
          <p:nvPr/>
        </p:nvSpPr>
        <p:spPr>
          <a:xfrm rot="3599982">
            <a:off x="6771533" y="-45936"/>
            <a:ext cx="6661" cy="4139"/>
          </a:xfrm>
          <a:custGeom>
            <a:avLst/>
            <a:gdLst/>
            <a:ahLst/>
            <a:cxnLst/>
            <a:rect l="l" t="t" r="r" b="b"/>
            <a:pathLst>
              <a:path w="140" h="87" extrusionOk="0">
                <a:moveTo>
                  <a:pt x="139" y="0"/>
                </a:moveTo>
                <a:lnTo>
                  <a:pt x="139" y="0"/>
                </a:lnTo>
                <a:cubicBezTo>
                  <a:pt x="80" y="40"/>
                  <a:pt x="40" y="60"/>
                  <a:pt x="0" y="80"/>
                </a:cubicBezTo>
                <a:cubicBezTo>
                  <a:pt x="5" y="84"/>
                  <a:pt x="11" y="87"/>
                  <a:pt x="18" y="87"/>
                </a:cubicBezTo>
                <a:cubicBezTo>
                  <a:pt x="41" y="87"/>
                  <a:pt x="79" y="61"/>
                  <a:pt x="1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50"/>
          <p:cNvSpPr/>
          <p:nvPr/>
        </p:nvSpPr>
        <p:spPr>
          <a:xfrm rot="3599982">
            <a:off x="7153366" y="-3454"/>
            <a:ext cx="10420" cy="9516"/>
          </a:xfrm>
          <a:custGeom>
            <a:avLst/>
            <a:gdLst/>
            <a:ahLst/>
            <a:cxnLst/>
            <a:rect l="l" t="t" r="r" b="b"/>
            <a:pathLst>
              <a:path w="219" h="200" extrusionOk="0">
                <a:moveTo>
                  <a:pt x="219" y="0"/>
                </a:moveTo>
                <a:lnTo>
                  <a:pt x="139" y="40"/>
                </a:lnTo>
                <a:lnTo>
                  <a:pt x="0" y="199"/>
                </a:lnTo>
                <a:lnTo>
                  <a:pt x="21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50"/>
          <p:cNvSpPr/>
          <p:nvPr/>
        </p:nvSpPr>
        <p:spPr>
          <a:xfrm rot="3599982">
            <a:off x="7008983" y="-18351"/>
            <a:ext cx="7613" cy="7613"/>
          </a:xfrm>
          <a:custGeom>
            <a:avLst/>
            <a:gdLst/>
            <a:ahLst/>
            <a:cxnLst/>
            <a:rect l="l" t="t" r="r" b="b"/>
            <a:pathLst>
              <a:path w="160" h="160" extrusionOk="0">
                <a:moveTo>
                  <a:pt x="160" y="0"/>
                </a:moveTo>
                <a:lnTo>
                  <a:pt x="160" y="0"/>
                </a:lnTo>
                <a:cubicBezTo>
                  <a:pt x="124" y="36"/>
                  <a:pt x="95" y="43"/>
                  <a:pt x="65" y="43"/>
                </a:cubicBezTo>
                <a:cubicBezTo>
                  <a:pt x="45" y="43"/>
                  <a:pt x="24" y="40"/>
                  <a:pt x="0" y="40"/>
                </a:cubicBezTo>
                <a:lnTo>
                  <a:pt x="120" y="160"/>
                </a:lnTo>
                <a:lnTo>
                  <a:pt x="16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50"/>
          <p:cNvSpPr/>
          <p:nvPr/>
        </p:nvSpPr>
        <p:spPr>
          <a:xfrm rot="3599982">
            <a:off x="6967478" y="-22530"/>
            <a:ext cx="10610" cy="15083"/>
          </a:xfrm>
          <a:custGeom>
            <a:avLst/>
            <a:gdLst/>
            <a:ahLst/>
            <a:cxnLst/>
            <a:rect l="l" t="t" r="r" b="b"/>
            <a:pathLst>
              <a:path w="223" h="317" extrusionOk="0">
                <a:moveTo>
                  <a:pt x="183" y="1"/>
                </a:moveTo>
                <a:cubicBezTo>
                  <a:pt x="169" y="1"/>
                  <a:pt x="139" y="20"/>
                  <a:pt x="82" y="72"/>
                </a:cubicBezTo>
                <a:cubicBezTo>
                  <a:pt x="97" y="114"/>
                  <a:pt x="0" y="317"/>
                  <a:pt x="29" y="317"/>
                </a:cubicBezTo>
                <a:cubicBezTo>
                  <a:pt x="40" y="317"/>
                  <a:pt x="73" y="283"/>
                  <a:pt x="142" y="191"/>
                </a:cubicBezTo>
                <a:cubicBezTo>
                  <a:pt x="127" y="161"/>
                  <a:pt x="222" y="1"/>
                  <a:pt x="1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50"/>
          <p:cNvSpPr/>
          <p:nvPr/>
        </p:nvSpPr>
        <p:spPr>
          <a:xfrm rot="3599982">
            <a:off x="6556359" y="-270066"/>
            <a:ext cx="1903" cy="2902"/>
          </a:xfrm>
          <a:custGeom>
            <a:avLst/>
            <a:gdLst/>
            <a:ahLst/>
            <a:cxnLst/>
            <a:rect l="l" t="t" r="r" b="b"/>
            <a:pathLst>
              <a:path w="40" h="61" extrusionOk="0">
                <a:moveTo>
                  <a:pt x="0" y="60"/>
                </a:moveTo>
                <a:cubicBezTo>
                  <a:pt x="20" y="41"/>
                  <a:pt x="40" y="21"/>
                  <a:pt x="40" y="1"/>
                </a:cubicBezTo>
                <a:cubicBezTo>
                  <a:pt x="40" y="21"/>
                  <a:pt x="20" y="41"/>
                  <a:pt x="0" y="6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50"/>
          <p:cNvSpPr/>
          <p:nvPr/>
        </p:nvSpPr>
        <p:spPr>
          <a:xfrm rot="3599982">
            <a:off x="6559704" y="-269792"/>
            <a:ext cx="15225" cy="10468"/>
          </a:xfrm>
          <a:custGeom>
            <a:avLst/>
            <a:gdLst/>
            <a:ahLst/>
            <a:cxnLst/>
            <a:rect l="l" t="t" r="r" b="b"/>
            <a:pathLst>
              <a:path w="320" h="220" extrusionOk="0">
                <a:moveTo>
                  <a:pt x="160" y="1"/>
                </a:moveTo>
                <a:lnTo>
                  <a:pt x="160" y="1"/>
                </a:lnTo>
                <a:cubicBezTo>
                  <a:pt x="100" y="61"/>
                  <a:pt x="61" y="140"/>
                  <a:pt x="1" y="220"/>
                </a:cubicBezTo>
                <a:cubicBezTo>
                  <a:pt x="140" y="81"/>
                  <a:pt x="319" y="81"/>
                  <a:pt x="1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50"/>
          <p:cNvSpPr txBox="1">
            <a:spLocks noGrp="1"/>
          </p:cNvSpPr>
          <p:nvPr>
            <p:ph type="ctrTitle"/>
          </p:nvPr>
        </p:nvSpPr>
        <p:spPr>
          <a:xfrm>
            <a:off x="726296" y="1125822"/>
            <a:ext cx="7691407" cy="169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dirty="0">
                <a:solidFill>
                  <a:srgbClr val="9E3C6D"/>
                </a:solidFill>
                <a:latin typeface="Daytona" panose="020B0604030500040204" pitchFamily="34" charset="0"/>
              </a:rPr>
              <a:t>Cuando los textos venden:</a:t>
            </a:r>
            <a:br>
              <a:rPr lang="en" sz="4200" dirty="0">
                <a:solidFill>
                  <a:srgbClr val="9E3C6D"/>
                </a:solidFill>
                <a:latin typeface="Daytona" panose="020B0604030500040204" pitchFamily="34" charset="0"/>
              </a:rPr>
            </a:br>
            <a:r>
              <a:rPr lang="en" sz="3800" dirty="0">
                <a:solidFill>
                  <a:srgbClr val="9E3C6D"/>
                </a:solidFill>
                <a:latin typeface="Daytona" panose="020B0604030500040204" pitchFamily="34" charset="0"/>
              </a:rPr>
              <a:t>del libro a la marca</a:t>
            </a:r>
            <a:endParaRPr sz="3800" b="1" dirty="0">
              <a:solidFill>
                <a:srgbClr val="9E3C6D"/>
              </a:solidFill>
              <a:latin typeface="Daytona" panose="020B0604030500040204" pitchFamily="34" charset="0"/>
              <a:sym typeface="Gaegu"/>
            </a:endParaRPr>
          </a:p>
        </p:txBody>
      </p:sp>
      <p:sp>
        <p:nvSpPr>
          <p:cNvPr id="2" name="Google Shape;899;p50">
            <a:extLst>
              <a:ext uri="{FF2B5EF4-FFF2-40B4-BE49-F238E27FC236}">
                <a16:creationId xmlns:a16="http://schemas.microsoft.com/office/drawing/2014/main" id="{F873D557-0611-0264-68B5-129455B8D4E6}"/>
              </a:ext>
            </a:extLst>
          </p:cNvPr>
          <p:cNvSpPr txBox="1">
            <a:spLocks/>
          </p:cNvSpPr>
          <p:nvPr/>
        </p:nvSpPr>
        <p:spPr>
          <a:xfrm>
            <a:off x="726296" y="2539758"/>
            <a:ext cx="7691407" cy="119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aegu"/>
              <a:buNone/>
              <a:defRPr sz="5200" b="1" i="0" u="none" strike="noStrike" cap="none">
                <a:solidFill>
                  <a:schemeClr val="accent3"/>
                </a:solidFill>
                <a:latin typeface="Highway Gothic Wide" panose="00000400000000000000" pitchFamily="2" charset="0"/>
                <a:ea typeface="Gaegu"/>
                <a:cs typeface="Gaegu"/>
                <a:sym typeface="Gaegu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s-ES" sz="26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ngenial" panose="02000503040000020004" pitchFamily="2" charset="0"/>
              </a:rPr>
              <a:t>Corregir para </a:t>
            </a:r>
            <a:r>
              <a:rPr lang="es-ES" sz="26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ngenial" panose="02000503040000020004" pitchFamily="2" charset="0"/>
              </a:rPr>
              <a:t>marketing</a:t>
            </a:r>
            <a:r>
              <a:rPr lang="es-ES" sz="26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ngenial" panose="02000503040000020004" pitchFamily="2" charset="0"/>
              </a:rPr>
              <a:t> y publicidad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24B333-1476-4702-084C-A93E223EB681}"/>
              </a:ext>
            </a:extLst>
          </p:cNvPr>
          <p:cNvSpPr txBox="1"/>
          <p:nvPr/>
        </p:nvSpPr>
        <p:spPr>
          <a:xfrm>
            <a:off x="3888159" y="4363206"/>
            <a:ext cx="1367682" cy="307777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A33453"/>
                </a:solidFill>
                <a:latin typeface="Congenial" panose="02000503040000020004" pitchFamily="2" charset="0"/>
              </a:rPr>
              <a:t>Sab Radigales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EE0A9-9B05-575A-91C5-4DF5512F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 txBox="1">
            <a:spLocks/>
          </p:cNvSpPr>
          <p:nvPr/>
        </p:nvSpPr>
        <p:spPr>
          <a:xfrm>
            <a:off x="451988" y="817470"/>
            <a:ext cx="3960000" cy="469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93663" marR="0" lvl="0" indent="-1111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lang="es-ES" sz="1800" b="1" i="0" u="none" strike="noStrike" cap="none" spc="0" baseline="0" dirty="0">
                <a:solidFill>
                  <a:schemeClr val="bg1">
                    <a:lumMod val="95000"/>
                  </a:schemeClr>
                </a:solidFill>
                <a:latin typeface="TT Fors Trial DemiBold" panose="020B0003030001020000" pitchFamily="34" charset="0"/>
                <a:ea typeface="Gadugi" panose="020B0502040204020203" pitchFamily="34" charset="0"/>
                <a:cs typeface="TT Fors Trial DemiBold" panose="020B0003030001020000" pitchFamily="34" charset="0"/>
                <a:sym typeface="Gaegu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r>
              <a:rPr lang="es-ES" dirty="0"/>
              <a:t>Publicidad tradicional</a:t>
            </a:r>
          </a:p>
        </p:txBody>
      </p:sp>
      <p:sp>
        <p:nvSpPr>
          <p:cNvPr id="21" name="Google Shape;71;p5">
            <a:extLst>
              <a:ext uri="{FF2B5EF4-FFF2-40B4-BE49-F238E27FC236}">
                <a16:creationId xmlns:a16="http://schemas.microsoft.com/office/drawing/2014/main" id="{CDDF23DA-147A-039F-4EF2-63361D914379}"/>
              </a:ext>
            </a:extLst>
          </p:cNvPr>
          <p:cNvSpPr txBox="1">
            <a:spLocks/>
          </p:cNvSpPr>
          <p:nvPr/>
        </p:nvSpPr>
        <p:spPr>
          <a:xfrm>
            <a:off x="451988" y="1357535"/>
            <a:ext cx="3960000" cy="3443065"/>
          </a:xfrm>
          <a:prstGeom prst="rect">
            <a:avLst/>
          </a:prstGeom>
          <a:solidFill>
            <a:schemeClr val="tx2">
              <a:lumMod val="40000"/>
              <a:lumOff val="60000"/>
              <a:alpha val="41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8288" marR="0" lvl="0" indent="-188913" algn="l" rtl="0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defRPr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ea typeface="Varela Round"/>
                <a:cs typeface="Varela Round"/>
                <a:sym typeface="Varela Rou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None/>
              <a:tabLst/>
              <a:defRPr/>
            </a:pPr>
            <a:r>
              <a:rPr lang="es-ES" sz="1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Congenial" panose="020F0502020204030204" pitchFamily="2" charset="0"/>
                <a:cs typeface="Varela Round"/>
                <a:sym typeface="Varela Round"/>
              </a:rPr>
              <a:t>(</a:t>
            </a:r>
            <a:r>
              <a:rPr lang="es-ES" sz="1800" b="1" i="1" u="sng" strike="noStrike" cap="none" dirty="0" err="1">
                <a:solidFill>
                  <a:schemeClr val="accent6">
                    <a:lumMod val="75000"/>
                  </a:schemeClr>
                </a:solidFill>
                <a:latin typeface="Congenial" panose="020F0502020204030204" pitchFamily="2" charset="0"/>
                <a:cs typeface="Varela Round"/>
                <a:sym typeface="Varela Round"/>
              </a:rPr>
              <a:t>Copy</a:t>
            </a:r>
            <a:r>
              <a:rPr lang="es-ES" sz="1800" b="1" i="0" u="sng" strike="noStrike" cap="none" dirty="0">
                <a:solidFill>
                  <a:schemeClr val="accent6">
                    <a:lumMod val="75000"/>
                  </a:schemeClr>
                </a:solidFill>
                <a:latin typeface="Congenial" panose="020F0502020204030204" pitchFamily="2" charset="0"/>
                <a:cs typeface="Varela Round"/>
                <a:sym typeface="Varela Round"/>
              </a:rPr>
              <a:t> publicitario</a:t>
            </a:r>
            <a:r>
              <a:rPr lang="es-ES" sz="1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Congenial" panose="020F0502020204030204" pitchFamily="2" charset="0"/>
                <a:cs typeface="Varela Round"/>
                <a:sym typeface="Varela Round"/>
              </a:rPr>
              <a:t>)</a:t>
            </a:r>
          </a:p>
          <a:p>
            <a:pPr marL="269875" marR="0" lvl="0" indent="-185738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Anuncios de TV (guion, </a:t>
            </a:r>
            <a:r>
              <a:rPr lang="es-ES" sz="1800" b="0" i="1" u="none" strike="noStrike" cap="none" dirty="0" err="1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supers</a:t>
            </a:r>
            <a:r>
              <a:rPr lang="es-ES"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, locución y doblaje, control)</a:t>
            </a:r>
          </a:p>
          <a:p>
            <a:pPr marL="269875" marR="0" lvl="0" indent="-185738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Cuñas de radio</a:t>
            </a:r>
          </a:p>
          <a:p>
            <a:pPr marL="269875" marR="0" lvl="0" indent="-185738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Publicidad en prensa </a:t>
            </a:r>
          </a:p>
          <a:p>
            <a:pPr marL="269875" marR="0" lvl="0" indent="-185738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OOH (</a:t>
            </a:r>
            <a:r>
              <a:rPr lang="es-ES" sz="1800" b="0" i="1" u="none" strike="noStrike" cap="none" dirty="0" err="1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Out</a:t>
            </a:r>
            <a:r>
              <a:rPr lang="es-ES" sz="1800" b="0" i="1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 </a:t>
            </a:r>
            <a:r>
              <a:rPr lang="es-ES" sz="1800" b="0" i="1" u="none" strike="noStrike" cap="none" dirty="0" err="1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Of</a:t>
            </a:r>
            <a:r>
              <a:rPr lang="es-ES" sz="1800" b="0" i="1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 Home</a:t>
            </a:r>
            <a:r>
              <a:rPr lang="es-ES"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) </a:t>
            </a:r>
          </a:p>
          <a:p>
            <a:pPr marL="269875" marR="0" lvl="0" indent="-185738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POS (publicidad en punto de venta)</a:t>
            </a:r>
          </a:p>
        </p:txBody>
      </p:sp>
      <p:sp>
        <p:nvSpPr>
          <p:cNvPr id="22" name="Google Shape;209;p14">
            <a:extLst>
              <a:ext uri="{FF2B5EF4-FFF2-40B4-BE49-F238E27FC236}">
                <a16:creationId xmlns:a16="http://schemas.microsoft.com/office/drawing/2014/main" id="{B167B443-C608-69DE-CC53-30719B858024}"/>
              </a:ext>
            </a:extLst>
          </p:cNvPr>
          <p:cNvSpPr txBox="1">
            <a:spLocks/>
          </p:cNvSpPr>
          <p:nvPr/>
        </p:nvSpPr>
        <p:spPr>
          <a:xfrm>
            <a:off x="4749834" y="820375"/>
            <a:ext cx="3960000" cy="469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30200" algn="ctr">
              <a:buClr>
                <a:schemeClr val="dk2"/>
              </a:buClr>
              <a:buSzPts val="2400"/>
              <a:buFont typeface="Gaegu"/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TT Fors Trial DemiBold" panose="020B0003030001020000" pitchFamily="34" charset="0"/>
                <a:ea typeface="Gadugi" panose="020B0502040204020203" pitchFamily="34" charset="0"/>
                <a:cs typeface="TT Fors Trial DemiBold" panose="020B0003030001020000" pitchFamily="34" charset="0"/>
                <a:sym typeface="Varela Round"/>
              </a:defRPr>
            </a:lvl1pPr>
            <a:lvl2pPr marL="9144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2pPr>
            <a:lvl3pPr marL="13716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3pPr>
            <a:lvl4pPr marL="18288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4pPr>
            <a:lvl5pPr marL="22860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5pPr>
            <a:lvl6pPr marL="27432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6pPr>
            <a:lvl7pPr marL="32004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7pPr>
            <a:lvl8pPr marL="36576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8pPr>
            <a:lvl9pPr marL="41148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9pPr>
          </a:lstStyle>
          <a:p>
            <a:pPr marL="93663" lvl="0" indent="-11113"/>
            <a:r>
              <a:rPr lang="es-ES" dirty="0"/>
              <a:t>Nuevos medios</a:t>
            </a:r>
          </a:p>
        </p:txBody>
      </p:sp>
      <p:sp>
        <p:nvSpPr>
          <p:cNvPr id="23" name="Google Shape;71;p5">
            <a:extLst>
              <a:ext uri="{FF2B5EF4-FFF2-40B4-BE49-F238E27FC236}">
                <a16:creationId xmlns:a16="http://schemas.microsoft.com/office/drawing/2014/main" id="{F86838EE-BA7A-341B-7DA4-10CF2E5A39EB}"/>
              </a:ext>
            </a:extLst>
          </p:cNvPr>
          <p:cNvSpPr txBox="1">
            <a:spLocks/>
          </p:cNvSpPr>
          <p:nvPr/>
        </p:nvSpPr>
        <p:spPr>
          <a:xfrm>
            <a:off x="4749834" y="1357535"/>
            <a:ext cx="3960000" cy="3443065"/>
          </a:xfrm>
          <a:prstGeom prst="rect">
            <a:avLst/>
          </a:prstGeom>
          <a:solidFill>
            <a:schemeClr val="tx2">
              <a:lumMod val="40000"/>
              <a:lumOff val="60000"/>
              <a:alpha val="41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8288" marR="0" lvl="0" indent="-188913" algn="l" rtl="0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defRPr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ea typeface="Varela Round"/>
                <a:cs typeface="Varela Round"/>
                <a:sym typeface="Varela Rou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269875" marR="0" lvl="0" indent="-185738" algn="l" defTabSz="914400" rtl="0" eaLnBrk="1" fontAlgn="auto" latinLnBrk="0" hangingPunct="1">
              <a:lnSpc>
                <a:spcPct val="112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Anuncios </a:t>
            </a:r>
            <a:r>
              <a:rPr lang="es-ES" i="1" dirty="0" err="1"/>
              <a:t>bumper</a:t>
            </a:r>
            <a:endParaRPr lang="es-ES" i="1" dirty="0"/>
          </a:p>
          <a:p>
            <a:pPr marL="269875" marR="0" lvl="0" indent="-185738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Publicaciones en redes </a:t>
            </a:r>
            <a:r>
              <a:rPr lang="es-ES"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sociales</a:t>
            </a:r>
          </a:p>
          <a:p>
            <a:pPr marL="269875" lvl="0" indent="-185738">
              <a:lnSpc>
                <a:spcPct val="112000"/>
              </a:lnSpc>
              <a:spcAft>
                <a:spcPts val="1200"/>
              </a:spcAft>
              <a:defRPr/>
            </a:pPr>
            <a:r>
              <a:rPr lang="es-ES" dirty="0"/>
              <a:t>Contenidos web: </a:t>
            </a:r>
            <a:r>
              <a:rPr lang="es-ES" i="1" dirty="0"/>
              <a:t>banners, </a:t>
            </a:r>
            <a:r>
              <a:rPr lang="es-ES" dirty="0"/>
              <a:t>sitios</a:t>
            </a:r>
            <a:br>
              <a:rPr lang="es-ES" dirty="0"/>
            </a:br>
            <a:r>
              <a:rPr lang="es-ES" dirty="0"/>
              <a:t>y páginas (campañas), </a:t>
            </a:r>
            <a:r>
              <a:rPr lang="es-ES" i="1" dirty="0" err="1"/>
              <a:t>takeovers</a:t>
            </a:r>
            <a:r>
              <a:rPr lang="es-ES" dirty="0"/>
              <a:t> [LQA +UAT]</a:t>
            </a:r>
          </a:p>
          <a:p>
            <a:pPr marL="269875" marR="0" lvl="0" indent="-185738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spc="0" dirty="0"/>
              <a:t>Contenidos móviles/</a:t>
            </a:r>
            <a:r>
              <a:rPr lang="es-ES" i="1" spc="0" dirty="0"/>
              <a:t>app</a:t>
            </a:r>
            <a:r>
              <a:rPr lang="es-ES" spc="0" dirty="0"/>
              <a:t>: </a:t>
            </a:r>
            <a:r>
              <a:rPr lang="es-ES" i="1" spc="0" dirty="0" err="1"/>
              <a:t>microcopy</a:t>
            </a:r>
            <a:r>
              <a:rPr lang="es-ES" spc="0" dirty="0"/>
              <a:t>, </a:t>
            </a:r>
            <a:r>
              <a:rPr lang="es-ES" spc="0" baseline="0" dirty="0"/>
              <a:t>notificaciones</a:t>
            </a:r>
            <a:r>
              <a:rPr lang="es-ES" spc="0" dirty="0"/>
              <a:t>, SMS, contenido interactivo (juegos, cuestionarios, UI…) [LQA+UAT]</a:t>
            </a:r>
          </a:p>
        </p:txBody>
      </p:sp>
      <p:sp>
        <p:nvSpPr>
          <p:cNvPr id="2" name="Google Shape;980;p56">
            <a:extLst>
              <a:ext uri="{FF2B5EF4-FFF2-40B4-BE49-F238E27FC236}">
                <a16:creationId xmlns:a16="http://schemas.microsoft.com/office/drawing/2014/main" id="{5293B18E-BB03-75E5-7349-1C340CF81DBA}"/>
              </a:ext>
            </a:extLst>
          </p:cNvPr>
          <p:cNvSpPr txBox="1">
            <a:spLocks/>
          </p:cNvSpPr>
          <p:nvPr/>
        </p:nvSpPr>
        <p:spPr>
          <a:xfrm>
            <a:off x="365760" y="195992"/>
            <a:ext cx="841248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2000" b="1" spc="70" dirty="0">
                <a:solidFill>
                  <a:srgbClr val="FFFFFF"/>
                </a:solidFill>
                <a:latin typeface="Daytona" panose="020B0604030500040204" pitchFamily="34" charset="0"/>
              </a:rPr>
              <a:t>Comunicación centrada en el cliente/consumidor/usuario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AD3BB-BA7F-E3FC-CD6D-4481E014FC24}"/>
              </a:ext>
            </a:extLst>
          </p:cNvPr>
          <p:cNvSpPr txBox="1">
            <a:spLocks/>
          </p:cNvSpPr>
          <p:nvPr/>
        </p:nvSpPr>
        <p:spPr>
          <a:xfrm>
            <a:off x="358774" y="758846"/>
            <a:ext cx="8419466" cy="413527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400" algn="ctr"/>
            <a:r>
              <a:rPr lang="en-US" sz="4400" b="1" dirty="0" err="1">
                <a:solidFill>
                  <a:schemeClr val="accent6"/>
                </a:solidFill>
                <a:latin typeface="Daytona" panose="020B0604030500040204" pitchFamily="34" charset="0"/>
              </a:rPr>
              <a:t>Objetivo</a:t>
            </a:r>
            <a:r>
              <a:rPr lang="en-US" sz="4400" b="1" dirty="0">
                <a:solidFill>
                  <a:schemeClr val="accent6"/>
                </a:solidFill>
                <a:latin typeface="Daytona" panose="020B0604030500040204" pitchFamily="34" charset="0"/>
              </a:rPr>
              <a:t>:</a:t>
            </a:r>
          </a:p>
          <a:p>
            <a:pPr marL="152400" algn="ctr"/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Congenial Black" panose="02000503040000020004" pitchFamily="2" charset="0"/>
              </a:rPr>
              <a:t>PERSUADIR</a:t>
            </a:r>
          </a:p>
        </p:txBody>
      </p:sp>
    </p:spTree>
    <p:extLst>
      <p:ext uri="{BB962C8B-B14F-4D97-AF65-F5344CB8AC3E}">
        <p14:creationId xmlns:p14="http://schemas.microsoft.com/office/powerpoint/2010/main" val="244653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077A4-86AE-8D8A-0FAC-A624936D7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>
            <a:extLst>
              <a:ext uri="{FF2B5EF4-FFF2-40B4-BE49-F238E27FC236}">
                <a16:creationId xmlns:a16="http://schemas.microsoft.com/office/drawing/2014/main" id="{9446EC4B-28FE-5A5A-9C1A-B62B7FDD6412}"/>
              </a:ext>
            </a:extLst>
          </p:cNvPr>
          <p:cNvSpPr txBox="1">
            <a:spLocks/>
          </p:cNvSpPr>
          <p:nvPr/>
        </p:nvSpPr>
        <p:spPr>
          <a:xfrm>
            <a:off x="451988" y="817470"/>
            <a:ext cx="3960000" cy="469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93663" marR="0" lvl="0" indent="-1111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lang="es-ES" sz="1800" b="1" i="0" u="none" strike="noStrike" cap="none" spc="0" baseline="0" dirty="0">
                <a:solidFill>
                  <a:schemeClr val="bg1">
                    <a:lumMod val="95000"/>
                  </a:schemeClr>
                </a:solidFill>
                <a:latin typeface="TT Fors Trial DemiBold" panose="020B0003030001020000" pitchFamily="34" charset="0"/>
                <a:ea typeface="Gadugi" panose="020B0502040204020203" pitchFamily="34" charset="0"/>
                <a:cs typeface="TT Fors Trial DemiBold" panose="020B0003030001020000" pitchFamily="34" charset="0"/>
                <a:sym typeface="Gaegu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r>
              <a:rPr lang="es-ES" dirty="0"/>
              <a:t>Publicidad tradicional</a:t>
            </a:r>
          </a:p>
        </p:txBody>
      </p:sp>
      <p:sp>
        <p:nvSpPr>
          <p:cNvPr id="21" name="Google Shape;71;p5">
            <a:extLst>
              <a:ext uri="{FF2B5EF4-FFF2-40B4-BE49-F238E27FC236}">
                <a16:creationId xmlns:a16="http://schemas.microsoft.com/office/drawing/2014/main" id="{D7152F94-8744-468B-D37E-665D0FA0CF06}"/>
              </a:ext>
            </a:extLst>
          </p:cNvPr>
          <p:cNvSpPr txBox="1">
            <a:spLocks/>
          </p:cNvSpPr>
          <p:nvPr/>
        </p:nvSpPr>
        <p:spPr>
          <a:xfrm>
            <a:off x="451988" y="1357535"/>
            <a:ext cx="3960000" cy="3443065"/>
          </a:xfrm>
          <a:prstGeom prst="rect">
            <a:avLst/>
          </a:prstGeom>
          <a:solidFill>
            <a:schemeClr val="tx2">
              <a:lumMod val="40000"/>
              <a:lumOff val="60000"/>
              <a:alpha val="41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8288" marR="0" lvl="0" indent="-188913" algn="l" rtl="0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defRPr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ea typeface="Varela Round"/>
                <a:cs typeface="Varela Round"/>
                <a:sym typeface="Varela Rou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None/>
              <a:tabLst/>
              <a:defRPr/>
            </a:pPr>
            <a:r>
              <a:rPr lang="es-ES" sz="1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Congenial" panose="020F0502020204030204" pitchFamily="2" charset="0"/>
                <a:cs typeface="Varela Round"/>
                <a:sym typeface="Varela Round"/>
              </a:rPr>
              <a:t>(</a:t>
            </a:r>
            <a:r>
              <a:rPr lang="es-ES" sz="1800" b="1" i="1" u="sng" strike="noStrike" cap="none" dirty="0" err="1">
                <a:solidFill>
                  <a:schemeClr val="accent6">
                    <a:lumMod val="75000"/>
                  </a:schemeClr>
                </a:solidFill>
                <a:latin typeface="Congenial" panose="020F0502020204030204" pitchFamily="2" charset="0"/>
                <a:cs typeface="Varela Round"/>
                <a:sym typeface="Varela Round"/>
              </a:rPr>
              <a:t>Copy</a:t>
            </a:r>
            <a:r>
              <a:rPr lang="es-ES" sz="1800" b="1" i="0" u="sng" strike="noStrike" cap="none" dirty="0">
                <a:solidFill>
                  <a:schemeClr val="accent6">
                    <a:lumMod val="75000"/>
                  </a:schemeClr>
                </a:solidFill>
                <a:latin typeface="Congenial" panose="020F0502020204030204" pitchFamily="2" charset="0"/>
                <a:cs typeface="Varela Round"/>
                <a:sym typeface="Varela Round"/>
              </a:rPr>
              <a:t> publicitario</a:t>
            </a:r>
            <a:r>
              <a:rPr lang="es-ES" sz="1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Congenial" panose="020F0502020204030204" pitchFamily="2" charset="0"/>
                <a:cs typeface="Varela Round"/>
                <a:sym typeface="Varela Round"/>
              </a:rPr>
              <a:t>)</a:t>
            </a:r>
          </a:p>
          <a:p>
            <a:pPr marL="269875" marR="0" lvl="0" indent="-185738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Anuncios de TV (guion, </a:t>
            </a:r>
            <a:r>
              <a:rPr lang="es-ES" sz="1800" b="0" i="1" u="none" strike="noStrike" cap="none" dirty="0" err="1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supers</a:t>
            </a:r>
            <a:r>
              <a:rPr lang="es-ES"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, locución y doblaje, control)</a:t>
            </a:r>
          </a:p>
          <a:p>
            <a:pPr marL="269875" marR="0" lvl="0" indent="-185738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Cuñas de radio</a:t>
            </a:r>
          </a:p>
          <a:p>
            <a:pPr marL="269875" marR="0" lvl="0" indent="-185738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Publicidad en prensa </a:t>
            </a:r>
          </a:p>
          <a:p>
            <a:pPr marL="269875" marR="0" lvl="0" indent="-185738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OOH (</a:t>
            </a:r>
            <a:r>
              <a:rPr lang="es-ES" sz="1800" b="0" i="1" u="none" strike="noStrike" cap="none" dirty="0" err="1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Out</a:t>
            </a:r>
            <a:r>
              <a:rPr lang="es-ES" sz="1800" b="0" i="1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 </a:t>
            </a:r>
            <a:r>
              <a:rPr lang="es-ES" sz="1800" b="0" i="1" u="none" strike="noStrike" cap="none" dirty="0" err="1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Of</a:t>
            </a:r>
            <a:r>
              <a:rPr lang="es-ES" sz="1800" b="0" i="1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 Home</a:t>
            </a:r>
            <a:r>
              <a:rPr lang="es-ES"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) </a:t>
            </a:r>
          </a:p>
          <a:p>
            <a:pPr marL="269875" marR="0" lvl="0" indent="-185738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POS (publicidad en punto de venta)</a:t>
            </a:r>
          </a:p>
        </p:txBody>
      </p:sp>
      <p:sp>
        <p:nvSpPr>
          <p:cNvPr id="22" name="Google Shape;209;p14">
            <a:extLst>
              <a:ext uri="{FF2B5EF4-FFF2-40B4-BE49-F238E27FC236}">
                <a16:creationId xmlns:a16="http://schemas.microsoft.com/office/drawing/2014/main" id="{F16A3066-B336-6A9C-1CE1-75C3C081F363}"/>
              </a:ext>
            </a:extLst>
          </p:cNvPr>
          <p:cNvSpPr txBox="1">
            <a:spLocks/>
          </p:cNvSpPr>
          <p:nvPr/>
        </p:nvSpPr>
        <p:spPr>
          <a:xfrm>
            <a:off x="4749834" y="820375"/>
            <a:ext cx="3960000" cy="469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30200" algn="ctr">
              <a:buClr>
                <a:schemeClr val="dk2"/>
              </a:buClr>
              <a:buSzPts val="2400"/>
              <a:buFont typeface="Gaegu"/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TT Fors Trial DemiBold" panose="020B0003030001020000" pitchFamily="34" charset="0"/>
                <a:ea typeface="Gadugi" panose="020B0502040204020203" pitchFamily="34" charset="0"/>
                <a:cs typeface="TT Fors Trial DemiBold" panose="020B0003030001020000" pitchFamily="34" charset="0"/>
                <a:sym typeface="Varela Round"/>
              </a:defRPr>
            </a:lvl1pPr>
            <a:lvl2pPr marL="9144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2pPr>
            <a:lvl3pPr marL="13716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3pPr>
            <a:lvl4pPr marL="18288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4pPr>
            <a:lvl5pPr marL="22860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5pPr>
            <a:lvl6pPr marL="27432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6pPr>
            <a:lvl7pPr marL="32004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7pPr>
            <a:lvl8pPr marL="36576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8pPr>
            <a:lvl9pPr marL="41148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9pPr>
          </a:lstStyle>
          <a:p>
            <a:pPr marL="93663" lvl="0" indent="-11113"/>
            <a:r>
              <a:rPr lang="es-ES" dirty="0"/>
              <a:t>Nuevos medios</a:t>
            </a:r>
          </a:p>
        </p:txBody>
      </p:sp>
      <p:sp>
        <p:nvSpPr>
          <p:cNvPr id="23" name="Google Shape;71;p5">
            <a:extLst>
              <a:ext uri="{FF2B5EF4-FFF2-40B4-BE49-F238E27FC236}">
                <a16:creationId xmlns:a16="http://schemas.microsoft.com/office/drawing/2014/main" id="{60AA87D4-6DED-91BF-BAD4-2A12E784B6D7}"/>
              </a:ext>
            </a:extLst>
          </p:cNvPr>
          <p:cNvSpPr txBox="1">
            <a:spLocks/>
          </p:cNvSpPr>
          <p:nvPr/>
        </p:nvSpPr>
        <p:spPr>
          <a:xfrm>
            <a:off x="4749834" y="1357535"/>
            <a:ext cx="3960000" cy="3443065"/>
          </a:xfrm>
          <a:prstGeom prst="rect">
            <a:avLst/>
          </a:prstGeom>
          <a:solidFill>
            <a:schemeClr val="tx2">
              <a:lumMod val="40000"/>
              <a:lumOff val="60000"/>
              <a:alpha val="41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8288" marR="0" lvl="0" indent="-188913" algn="l" rtl="0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defRPr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ea typeface="Varela Round"/>
                <a:cs typeface="Varela Round"/>
                <a:sym typeface="Varela Rou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269875" marR="0" lvl="0" indent="-185738" algn="l" defTabSz="914400" rtl="0" eaLnBrk="1" fontAlgn="auto" latinLnBrk="0" hangingPunct="1">
              <a:lnSpc>
                <a:spcPct val="112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Anuncios </a:t>
            </a:r>
            <a:r>
              <a:rPr lang="es-ES" i="1" dirty="0" err="1"/>
              <a:t>bumper</a:t>
            </a:r>
            <a:endParaRPr lang="es-ES" i="1" dirty="0"/>
          </a:p>
          <a:p>
            <a:pPr marL="269875" marR="0" lvl="0" indent="-185738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Publicaciones en redes </a:t>
            </a:r>
            <a:r>
              <a:rPr lang="es-ES"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sociales</a:t>
            </a:r>
          </a:p>
          <a:p>
            <a:pPr marL="269875" lvl="0" indent="-185738">
              <a:lnSpc>
                <a:spcPct val="112000"/>
              </a:lnSpc>
              <a:spcAft>
                <a:spcPts val="1200"/>
              </a:spcAft>
              <a:defRPr/>
            </a:pPr>
            <a:r>
              <a:rPr lang="es-ES" dirty="0"/>
              <a:t>Contenidos web: </a:t>
            </a:r>
            <a:r>
              <a:rPr lang="es-ES" i="1" dirty="0"/>
              <a:t>banners, </a:t>
            </a:r>
            <a:r>
              <a:rPr lang="es-ES" dirty="0"/>
              <a:t>sitios</a:t>
            </a:r>
            <a:br>
              <a:rPr lang="es-ES" dirty="0"/>
            </a:br>
            <a:r>
              <a:rPr lang="es-ES" dirty="0"/>
              <a:t>y páginas (campañas), </a:t>
            </a:r>
            <a:r>
              <a:rPr lang="es-ES" i="1" dirty="0" err="1"/>
              <a:t>takeovers</a:t>
            </a:r>
            <a:r>
              <a:rPr lang="es-ES" dirty="0"/>
              <a:t> [LQA +UAT]</a:t>
            </a:r>
          </a:p>
          <a:p>
            <a:pPr marL="269875" marR="0" lvl="0" indent="-185738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spc="0" dirty="0"/>
              <a:t>Contenidos móviles/</a:t>
            </a:r>
            <a:r>
              <a:rPr lang="es-ES" i="1" spc="0" dirty="0"/>
              <a:t>app</a:t>
            </a:r>
            <a:r>
              <a:rPr lang="es-ES" spc="0" dirty="0"/>
              <a:t>: </a:t>
            </a:r>
            <a:r>
              <a:rPr lang="es-ES" i="1" spc="0" dirty="0" err="1"/>
              <a:t>microcopy</a:t>
            </a:r>
            <a:r>
              <a:rPr lang="es-ES" spc="0" dirty="0"/>
              <a:t>, </a:t>
            </a:r>
            <a:r>
              <a:rPr lang="es-ES" spc="0" baseline="0" dirty="0"/>
              <a:t>notificaciones</a:t>
            </a:r>
            <a:r>
              <a:rPr lang="es-ES" spc="0" dirty="0"/>
              <a:t>, SMS, contenido interactivo (juegos, cuestionarios, UI…) [LQA+UAT]</a:t>
            </a:r>
          </a:p>
        </p:txBody>
      </p:sp>
      <p:sp>
        <p:nvSpPr>
          <p:cNvPr id="2" name="Google Shape;980;p56">
            <a:extLst>
              <a:ext uri="{FF2B5EF4-FFF2-40B4-BE49-F238E27FC236}">
                <a16:creationId xmlns:a16="http://schemas.microsoft.com/office/drawing/2014/main" id="{602C16C8-2C37-1283-4405-2EA2DC922478}"/>
              </a:ext>
            </a:extLst>
          </p:cNvPr>
          <p:cNvSpPr txBox="1">
            <a:spLocks/>
          </p:cNvSpPr>
          <p:nvPr/>
        </p:nvSpPr>
        <p:spPr>
          <a:xfrm>
            <a:off x="365760" y="195992"/>
            <a:ext cx="841248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2000" b="1" spc="70" dirty="0">
                <a:solidFill>
                  <a:srgbClr val="FFFFFF"/>
                </a:solidFill>
                <a:latin typeface="Daytona" panose="020B0604030500040204" pitchFamily="34" charset="0"/>
              </a:rPr>
              <a:t>Comunicación centrada en el cliente/consumidor/usuario</a:t>
            </a:r>
          </a:p>
        </p:txBody>
      </p:sp>
    </p:spTree>
    <p:extLst>
      <p:ext uri="{BB962C8B-B14F-4D97-AF65-F5344CB8AC3E}">
        <p14:creationId xmlns:p14="http://schemas.microsoft.com/office/powerpoint/2010/main" val="2769453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71;p5">
            <a:extLst>
              <a:ext uri="{FF2B5EF4-FFF2-40B4-BE49-F238E27FC236}">
                <a16:creationId xmlns:a16="http://schemas.microsoft.com/office/drawing/2014/main" id="{91C2C38D-2B72-EFFF-E654-852FC4651846}"/>
              </a:ext>
            </a:extLst>
          </p:cNvPr>
          <p:cNvSpPr txBox="1">
            <a:spLocks/>
          </p:cNvSpPr>
          <p:nvPr/>
        </p:nvSpPr>
        <p:spPr>
          <a:xfrm>
            <a:off x="431800" y="1357535"/>
            <a:ext cx="3960000" cy="3536583"/>
          </a:xfrm>
          <a:prstGeom prst="rect">
            <a:avLst/>
          </a:prstGeom>
          <a:solidFill>
            <a:schemeClr val="tx2">
              <a:lumMod val="40000"/>
              <a:lumOff val="60000"/>
              <a:alpha val="41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8288" marR="0" lvl="0" indent="-188913" algn="l" rtl="0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defRPr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ea typeface="Varela Round"/>
                <a:cs typeface="Varela Round"/>
                <a:sym typeface="Varela Rou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None/>
              <a:tabLst/>
              <a:defRPr/>
            </a:pPr>
            <a:r>
              <a:rPr lang="es-ES" b="1" u="sng" dirty="0">
                <a:solidFill>
                  <a:schemeClr val="accent6">
                    <a:lumMod val="75000"/>
                  </a:schemeClr>
                </a:solidFill>
              </a:rPr>
              <a:t>B2C, 1-to-Many</a:t>
            </a:r>
          </a:p>
          <a:p>
            <a:pPr marL="265113" marR="0" lvl="0" indent="-180975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i="1" dirty="0" err="1"/>
              <a:t>Packaging</a:t>
            </a:r>
            <a:r>
              <a:rPr lang="es-ES" dirty="0"/>
              <a:t> y etiquetado, POS, documentación de producto, folletos y catálogos, señalética</a:t>
            </a:r>
          </a:p>
          <a:p>
            <a:pPr marL="265113" marR="0" lvl="0" indent="-180975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i="1" dirty="0" err="1"/>
              <a:t>Newsletters</a:t>
            </a:r>
            <a:r>
              <a:rPr lang="es-ES" i="1" dirty="0"/>
              <a:t>, </a:t>
            </a:r>
            <a:r>
              <a:rPr lang="es-ES" i="1" dirty="0" err="1"/>
              <a:t>mailings</a:t>
            </a:r>
            <a:r>
              <a:rPr lang="es-ES" i="1" dirty="0"/>
              <a:t>, </a:t>
            </a:r>
            <a:r>
              <a:rPr lang="es-ES" dirty="0"/>
              <a:t>SMS</a:t>
            </a:r>
            <a:endParaRPr lang="es-ES" i="1" dirty="0"/>
          </a:p>
          <a:p>
            <a:pPr marL="265113" marR="0" lvl="0" indent="-180975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i="1" spc="-20" dirty="0" err="1"/>
              <a:t>Backgrounders</a:t>
            </a:r>
            <a:r>
              <a:rPr lang="es-ES" spc="-20" dirty="0"/>
              <a:t>, notas de prensa, comunicaciones de crisis, legal</a:t>
            </a:r>
          </a:p>
          <a:p>
            <a:pPr marL="0" lvl="0" indent="0" algn="ctr" defTabSz="914400" eaLnBrk="1" fontAlgn="auto" latinLnBrk="0" hangingPunct="1">
              <a:lnSpc>
                <a:spcPct val="108000"/>
              </a:lnSpc>
              <a:spcAft>
                <a:spcPts val="700"/>
              </a:spcAft>
              <a:buNone/>
              <a:tabLst/>
              <a:defRPr/>
            </a:pPr>
            <a:r>
              <a:rPr lang="es-ES" b="1" u="sng" dirty="0">
                <a:solidFill>
                  <a:schemeClr val="accent6">
                    <a:lumMod val="75000"/>
                  </a:schemeClr>
                </a:solidFill>
              </a:rPr>
              <a:t>B2C, 1-to-1</a:t>
            </a:r>
          </a:p>
          <a:p>
            <a:pPr marL="265113" marR="0" lvl="0" indent="-180975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i="1" dirty="0" err="1"/>
              <a:t>Canned</a:t>
            </a:r>
            <a:r>
              <a:rPr lang="es-ES" i="1" dirty="0"/>
              <a:t> responses</a:t>
            </a:r>
          </a:p>
          <a:p>
            <a:pPr marL="265113" marR="0" lvl="0" indent="-180975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Atención al cliente</a:t>
            </a:r>
          </a:p>
        </p:txBody>
      </p:sp>
      <p:sp>
        <p:nvSpPr>
          <p:cNvPr id="7" name="Google Shape;71;p5">
            <a:extLst>
              <a:ext uri="{FF2B5EF4-FFF2-40B4-BE49-F238E27FC236}">
                <a16:creationId xmlns:a16="http://schemas.microsoft.com/office/drawing/2014/main" id="{870251C3-D0EA-E50F-54E5-6375D9D36615}"/>
              </a:ext>
            </a:extLst>
          </p:cNvPr>
          <p:cNvSpPr txBox="1">
            <a:spLocks/>
          </p:cNvSpPr>
          <p:nvPr/>
        </p:nvSpPr>
        <p:spPr>
          <a:xfrm>
            <a:off x="4752202" y="1357535"/>
            <a:ext cx="3960000" cy="3536583"/>
          </a:xfrm>
          <a:prstGeom prst="rect">
            <a:avLst/>
          </a:prstGeom>
          <a:solidFill>
            <a:schemeClr val="tx2">
              <a:lumMod val="40000"/>
              <a:lumOff val="60000"/>
              <a:alpha val="41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8288" marR="0" lvl="0" indent="-188913" algn="l" rtl="0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defRPr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ea typeface="Varela Round"/>
                <a:cs typeface="Varela Round"/>
                <a:sym typeface="Varela Rou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None/>
              <a:tabLst/>
              <a:defRPr/>
            </a:pPr>
            <a:r>
              <a:rPr lang="es-ES" b="1" u="sng" dirty="0">
                <a:solidFill>
                  <a:schemeClr val="accent6">
                    <a:lumMod val="75000"/>
                  </a:schemeClr>
                </a:solidFill>
              </a:rPr>
              <a:t>B2B, B2P</a:t>
            </a:r>
          </a:p>
          <a:p>
            <a:pPr marL="265113" marR="0" lvl="0" indent="-180975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Documentación corporativa, memorias</a:t>
            </a:r>
            <a:endParaRPr lang="es-ES" i="1" dirty="0"/>
          </a:p>
          <a:p>
            <a:pPr marL="265113" marR="0" lvl="0" indent="-180975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Presentaciones de producto o servicio, </a:t>
            </a:r>
            <a:r>
              <a:rPr lang="es-ES" i="1" dirty="0" err="1"/>
              <a:t>one-pagers</a:t>
            </a:r>
            <a:endParaRPr lang="es-ES" i="1" dirty="0"/>
          </a:p>
          <a:p>
            <a:pPr marL="0" indent="0" algn="ctr">
              <a:lnSpc>
                <a:spcPct val="108000"/>
              </a:lnSpc>
              <a:spcAft>
                <a:spcPts val="700"/>
              </a:spcAft>
              <a:buNone/>
              <a:defRPr/>
            </a:pPr>
            <a:r>
              <a:rPr lang="es-ES" b="1" u="sng" dirty="0">
                <a:solidFill>
                  <a:schemeClr val="accent6">
                    <a:lumMod val="75000"/>
                  </a:schemeClr>
                </a:solidFill>
              </a:rPr>
              <a:t>Comunicaciones internas</a:t>
            </a:r>
          </a:p>
          <a:p>
            <a:pPr marL="265113" marR="0" lvl="0" indent="-180975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Formación, directrices, guiones, manuales, flujos de trabajo, señalética</a:t>
            </a:r>
          </a:p>
          <a:p>
            <a:pPr marL="265113" marR="0" lvl="0" indent="-180975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Documentación interna</a:t>
            </a:r>
          </a:p>
        </p:txBody>
      </p:sp>
      <p:sp>
        <p:nvSpPr>
          <p:cNvPr id="2" name="Google Shape;209;p14">
            <a:extLst>
              <a:ext uri="{FF2B5EF4-FFF2-40B4-BE49-F238E27FC236}">
                <a16:creationId xmlns:a16="http://schemas.microsoft.com/office/drawing/2014/main" id="{C7C73DF2-3BEE-BD4A-1DB3-4C713AA69AC0}"/>
              </a:ext>
            </a:extLst>
          </p:cNvPr>
          <p:cNvSpPr txBox="1">
            <a:spLocks/>
          </p:cNvSpPr>
          <p:nvPr/>
        </p:nvSpPr>
        <p:spPr>
          <a:xfrm>
            <a:off x="431798" y="808219"/>
            <a:ext cx="8280403" cy="469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30200" algn="ctr">
              <a:buClr>
                <a:schemeClr val="dk2"/>
              </a:buClr>
              <a:buSzPts val="2400"/>
              <a:buFont typeface="Gaegu"/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TT Fors Trial DemiBold" panose="020B0003030001020000" pitchFamily="34" charset="0"/>
                <a:ea typeface="Gadugi" panose="020B0502040204020203" pitchFamily="34" charset="0"/>
                <a:cs typeface="TT Fors Trial DemiBold" panose="020B0003030001020000" pitchFamily="34" charset="0"/>
                <a:sym typeface="Varela Round"/>
              </a:defRPr>
            </a:lvl1pPr>
            <a:lvl2pPr marL="9144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2pPr>
            <a:lvl3pPr marL="13716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3pPr>
            <a:lvl4pPr marL="18288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4pPr>
            <a:lvl5pPr marL="22860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5pPr>
            <a:lvl6pPr marL="27432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6pPr>
            <a:lvl7pPr marL="32004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7pPr>
            <a:lvl8pPr marL="36576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8pPr>
            <a:lvl9pPr marL="41148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9pPr>
          </a:lstStyle>
          <a:p>
            <a:pPr marL="93663" lvl="0" indent="-11113"/>
            <a:r>
              <a:rPr lang="es-ES" dirty="0"/>
              <a:t>Corporativa</a:t>
            </a:r>
          </a:p>
        </p:txBody>
      </p:sp>
      <p:sp>
        <p:nvSpPr>
          <p:cNvPr id="3" name="Google Shape;980;p56">
            <a:extLst>
              <a:ext uri="{FF2B5EF4-FFF2-40B4-BE49-F238E27FC236}">
                <a16:creationId xmlns:a16="http://schemas.microsoft.com/office/drawing/2014/main" id="{320C5134-E65E-2C29-8BB6-9DE949B71886}"/>
              </a:ext>
            </a:extLst>
          </p:cNvPr>
          <p:cNvSpPr txBox="1">
            <a:spLocks/>
          </p:cNvSpPr>
          <p:nvPr/>
        </p:nvSpPr>
        <p:spPr>
          <a:xfrm>
            <a:off x="720000" y="195992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2000" b="1" spc="70" dirty="0">
                <a:solidFill>
                  <a:srgbClr val="FFFFFF"/>
                </a:solidFill>
                <a:latin typeface="Daytona" panose="020B0604030500040204" pitchFamily="34" charset="0"/>
              </a:rPr>
              <a:t>Comunicación centrada en la empresa/marca/producto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618E9A-FAD1-E496-1B36-255096688CE3}"/>
              </a:ext>
            </a:extLst>
          </p:cNvPr>
          <p:cNvSpPr txBox="1">
            <a:spLocks/>
          </p:cNvSpPr>
          <p:nvPr/>
        </p:nvSpPr>
        <p:spPr>
          <a:xfrm>
            <a:off x="358774" y="758846"/>
            <a:ext cx="8419466" cy="413527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400" algn="ctr"/>
            <a:r>
              <a:rPr lang="en-US" sz="4400" b="1" dirty="0" err="1">
                <a:solidFill>
                  <a:schemeClr val="accent6"/>
                </a:solidFill>
                <a:latin typeface="Daytona" panose="020B0604030500040204" pitchFamily="34" charset="0"/>
              </a:rPr>
              <a:t>Objetivo</a:t>
            </a:r>
            <a:r>
              <a:rPr lang="en-US" sz="4400" b="1" dirty="0">
                <a:solidFill>
                  <a:schemeClr val="accent6"/>
                </a:solidFill>
                <a:latin typeface="Daytona" panose="020B0604030500040204" pitchFamily="34" charset="0"/>
              </a:rPr>
              <a:t>:</a:t>
            </a:r>
          </a:p>
          <a:p>
            <a:pPr marL="152400" algn="ctr"/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Congenial Black" panose="02000503040000020004" pitchFamily="2" charset="0"/>
              </a:rPr>
              <a:t>INFORMAR</a:t>
            </a:r>
          </a:p>
        </p:txBody>
      </p:sp>
    </p:spTree>
    <p:extLst>
      <p:ext uri="{BB962C8B-B14F-4D97-AF65-F5344CB8AC3E}">
        <p14:creationId xmlns:p14="http://schemas.microsoft.com/office/powerpoint/2010/main" val="129662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9167E-6043-15FB-E997-BA30B9613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71;p5">
            <a:extLst>
              <a:ext uri="{FF2B5EF4-FFF2-40B4-BE49-F238E27FC236}">
                <a16:creationId xmlns:a16="http://schemas.microsoft.com/office/drawing/2014/main" id="{447C439B-E675-5511-ACC3-79F5CE14BBF2}"/>
              </a:ext>
            </a:extLst>
          </p:cNvPr>
          <p:cNvSpPr txBox="1">
            <a:spLocks/>
          </p:cNvSpPr>
          <p:nvPr/>
        </p:nvSpPr>
        <p:spPr>
          <a:xfrm>
            <a:off x="431800" y="1357535"/>
            <a:ext cx="3960000" cy="3536583"/>
          </a:xfrm>
          <a:prstGeom prst="rect">
            <a:avLst/>
          </a:prstGeom>
          <a:solidFill>
            <a:schemeClr val="tx2">
              <a:lumMod val="40000"/>
              <a:lumOff val="60000"/>
              <a:alpha val="41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8288" marR="0" lvl="0" indent="-188913" algn="l" rtl="0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defRPr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ea typeface="Varela Round"/>
                <a:cs typeface="Varela Round"/>
                <a:sym typeface="Varela Rou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None/>
              <a:tabLst/>
              <a:defRPr/>
            </a:pPr>
            <a:r>
              <a:rPr lang="es-ES" b="1" u="sng" dirty="0">
                <a:solidFill>
                  <a:schemeClr val="accent6">
                    <a:lumMod val="75000"/>
                  </a:schemeClr>
                </a:solidFill>
              </a:rPr>
              <a:t>B2C, 1-to-Many</a:t>
            </a:r>
          </a:p>
          <a:p>
            <a:pPr marL="265113" marR="0" lvl="0" indent="-180975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i="1" dirty="0" err="1"/>
              <a:t>Packaging</a:t>
            </a:r>
            <a:r>
              <a:rPr lang="es-ES" dirty="0"/>
              <a:t> y etiquetado, POS, documentación de producto, folletos y catálogos, señalética</a:t>
            </a:r>
          </a:p>
          <a:p>
            <a:pPr marL="265113" marR="0" lvl="0" indent="-180975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i="1" dirty="0" err="1"/>
              <a:t>Newsletters</a:t>
            </a:r>
            <a:r>
              <a:rPr lang="es-ES" i="1" dirty="0"/>
              <a:t>, </a:t>
            </a:r>
            <a:r>
              <a:rPr lang="es-ES" i="1" dirty="0" err="1"/>
              <a:t>mailings</a:t>
            </a:r>
            <a:r>
              <a:rPr lang="es-ES" i="1" dirty="0"/>
              <a:t>, </a:t>
            </a:r>
            <a:r>
              <a:rPr lang="es-ES" dirty="0"/>
              <a:t>SMS</a:t>
            </a:r>
            <a:endParaRPr lang="es-ES" i="1" dirty="0"/>
          </a:p>
          <a:p>
            <a:pPr marL="265113" marR="0" lvl="0" indent="-180975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i="1" spc="-20" dirty="0" err="1"/>
              <a:t>Backgrounders</a:t>
            </a:r>
            <a:r>
              <a:rPr lang="es-ES" spc="-20" dirty="0"/>
              <a:t>, notas de prensa, comunicaciones de crisis, legal</a:t>
            </a:r>
          </a:p>
          <a:p>
            <a:pPr marL="0" lvl="0" indent="0" algn="ctr" defTabSz="914400" eaLnBrk="1" fontAlgn="auto" latinLnBrk="0" hangingPunct="1">
              <a:lnSpc>
                <a:spcPct val="108000"/>
              </a:lnSpc>
              <a:spcAft>
                <a:spcPts val="700"/>
              </a:spcAft>
              <a:buNone/>
              <a:tabLst/>
              <a:defRPr/>
            </a:pPr>
            <a:r>
              <a:rPr lang="es-ES" b="1" u="sng" dirty="0">
                <a:solidFill>
                  <a:schemeClr val="accent6">
                    <a:lumMod val="75000"/>
                  </a:schemeClr>
                </a:solidFill>
              </a:rPr>
              <a:t>B2C, 1-to-1</a:t>
            </a:r>
          </a:p>
          <a:p>
            <a:pPr marL="265113" marR="0" lvl="0" indent="-180975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i="1" dirty="0" err="1"/>
              <a:t>Canned</a:t>
            </a:r>
            <a:r>
              <a:rPr lang="es-ES" i="1" dirty="0"/>
              <a:t> responses</a:t>
            </a:r>
          </a:p>
          <a:p>
            <a:pPr marL="265113" marR="0" lvl="0" indent="-180975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Atención al cliente</a:t>
            </a:r>
          </a:p>
        </p:txBody>
      </p:sp>
      <p:sp>
        <p:nvSpPr>
          <p:cNvPr id="7" name="Google Shape;71;p5">
            <a:extLst>
              <a:ext uri="{FF2B5EF4-FFF2-40B4-BE49-F238E27FC236}">
                <a16:creationId xmlns:a16="http://schemas.microsoft.com/office/drawing/2014/main" id="{079ACEE1-A22B-6EF2-7D23-F271CDDCC4E4}"/>
              </a:ext>
            </a:extLst>
          </p:cNvPr>
          <p:cNvSpPr txBox="1">
            <a:spLocks/>
          </p:cNvSpPr>
          <p:nvPr/>
        </p:nvSpPr>
        <p:spPr>
          <a:xfrm>
            <a:off x="4752202" y="1357535"/>
            <a:ext cx="3960000" cy="3536583"/>
          </a:xfrm>
          <a:prstGeom prst="rect">
            <a:avLst/>
          </a:prstGeom>
          <a:solidFill>
            <a:schemeClr val="tx2">
              <a:lumMod val="40000"/>
              <a:lumOff val="60000"/>
              <a:alpha val="41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8288" marR="0" lvl="0" indent="-188913" algn="l" rtl="0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defRPr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ea typeface="Varela Round"/>
                <a:cs typeface="Varela Round"/>
                <a:sym typeface="Varela Rou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 Round"/>
              <a:buNone/>
              <a:defRPr sz="1600" b="0" i="0" u="none" strike="noStrike" cap="none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None/>
              <a:tabLst/>
              <a:defRPr/>
            </a:pPr>
            <a:r>
              <a:rPr lang="es-ES" b="1" u="sng" dirty="0">
                <a:solidFill>
                  <a:schemeClr val="accent6">
                    <a:lumMod val="75000"/>
                  </a:schemeClr>
                </a:solidFill>
              </a:rPr>
              <a:t>B2B, B2P</a:t>
            </a:r>
          </a:p>
          <a:p>
            <a:pPr marL="265113" marR="0" lvl="0" indent="-180975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Documentación corporativa, memorias</a:t>
            </a:r>
            <a:endParaRPr lang="es-ES" i="1" dirty="0"/>
          </a:p>
          <a:p>
            <a:pPr marL="265113" marR="0" lvl="0" indent="-180975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Presentaciones de producto o servicio, </a:t>
            </a:r>
            <a:r>
              <a:rPr lang="es-ES" i="1" dirty="0" err="1"/>
              <a:t>one-pagers</a:t>
            </a:r>
            <a:endParaRPr lang="es-ES" i="1" dirty="0"/>
          </a:p>
          <a:p>
            <a:pPr marL="0" indent="0" algn="ctr">
              <a:lnSpc>
                <a:spcPct val="108000"/>
              </a:lnSpc>
              <a:spcAft>
                <a:spcPts val="700"/>
              </a:spcAft>
              <a:buNone/>
              <a:defRPr/>
            </a:pPr>
            <a:r>
              <a:rPr lang="es-ES" b="1" u="sng" dirty="0">
                <a:solidFill>
                  <a:schemeClr val="accent6">
                    <a:lumMod val="75000"/>
                  </a:schemeClr>
                </a:solidFill>
              </a:rPr>
              <a:t>Comunicaciones internas</a:t>
            </a:r>
          </a:p>
          <a:p>
            <a:pPr marL="265113" marR="0" lvl="0" indent="-180975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Formación, directrices, guiones, manuales, flujos de trabajo, señalética</a:t>
            </a:r>
          </a:p>
          <a:p>
            <a:pPr marL="265113" marR="0" lvl="0" indent="-180975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Documentación interna</a:t>
            </a:r>
          </a:p>
        </p:txBody>
      </p:sp>
      <p:sp>
        <p:nvSpPr>
          <p:cNvPr id="3" name="Google Shape;980;p56">
            <a:extLst>
              <a:ext uri="{FF2B5EF4-FFF2-40B4-BE49-F238E27FC236}">
                <a16:creationId xmlns:a16="http://schemas.microsoft.com/office/drawing/2014/main" id="{4FC05B9D-F03D-C90D-1F8D-78DC19C9CDBD}"/>
              </a:ext>
            </a:extLst>
          </p:cNvPr>
          <p:cNvSpPr txBox="1">
            <a:spLocks/>
          </p:cNvSpPr>
          <p:nvPr/>
        </p:nvSpPr>
        <p:spPr>
          <a:xfrm>
            <a:off x="720000" y="195992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2000" b="1" spc="70" dirty="0">
                <a:solidFill>
                  <a:srgbClr val="FFFFFF"/>
                </a:solidFill>
                <a:latin typeface="Daytona" panose="020B0604030500040204" pitchFamily="34" charset="0"/>
              </a:rPr>
              <a:t>Comunicación centrada en la empresa/marca/producto</a:t>
            </a:r>
          </a:p>
        </p:txBody>
      </p:sp>
      <p:sp>
        <p:nvSpPr>
          <p:cNvPr id="5" name="Google Shape;209;p14">
            <a:extLst>
              <a:ext uri="{FF2B5EF4-FFF2-40B4-BE49-F238E27FC236}">
                <a16:creationId xmlns:a16="http://schemas.microsoft.com/office/drawing/2014/main" id="{6A06A6EB-B88C-557C-FC48-621C9F8BBB3B}"/>
              </a:ext>
            </a:extLst>
          </p:cNvPr>
          <p:cNvSpPr txBox="1">
            <a:spLocks/>
          </p:cNvSpPr>
          <p:nvPr/>
        </p:nvSpPr>
        <p:spPr>
          <a:xfrm>
            <a:off x="451988" y="817470"/>
            <a:ext cx="3960000" cy="469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93663" marR="0" lvl="0" indent="-1111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lang="es-ES" sz="1800" b="1" i="0" u="none" strike="noStrike" cap="none" spc="0" baseline="0" dirty="0">
                <a:solidFill>
                  <a:schemeClr val="bg1">
                    <a:lumMod val="95000"/>
                  </a:schemeClr>
                </a:solidFill>
                <a:latin typeface="TT Fors Trial DemiBold" panose="020B0003030001020000" pitchFamily="34" charset="0"/>
                <a:ea typeface="Gadugi" panose="020B0502040204020203" pitchFamily="34" charset="0"/>
                <a:cs typeface="TT Fors Trial DemiBold" panose="020B0003030001020000" pitchFamily="34" charset="0"/>
                <a:sym typeface="Gaegu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egu"/>
              <a:buNone/>
              <a:defRPr sz="2400" b="1" i="0" u="none" strike="noStrike" cap="none">
                <a:solidFill>
                  <a:srgbClr val="000000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r>
              <a:rPr lang="es-ES" dirty="0"/>
              <a:t>Social/Comercial</a:t>
            </a:r>
          </a:p>
        </p:txBody>
      </p:sp>
      <p:sp>
        <p:nvSpPr>
          <p:cNvPr id="6" name="Google Shape;209;p14">
            <a:extLst>
              <a:ext uri="{FF2B5EF4-FFF2-40B4-BE49-F238E27FC236}">
                <a16:creationId xmlns:a16="http://schemas.microsoft.com/office/drawing/2014/main" id="{9E003146-8AE7-4D21-F1FB-36DE7AE0D01D}"/>
              </a:ext>
            </a:extLst>
          </p:cNvPr>
          <p:cNvSpPr txBox="1">
            <a:spLocks/>
          </p:cNvSpPr>
          <p:nvPr/>
        </p:nvSpPr>
        <p:spPr>
          <a:xfrm>
            <a:off x="4749834" y="820375"/>
            <a:ext cx="3960000" cy="469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30200" algn="ctr">
              <a:buClr>
                <a:schemeClr val="dk2"/>
              </a:buClr>
              <a:buSzPts val="2400"/>
              <a:buFont typeface="Gaegu"/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TT Fors Trial DemiBold" panose="020B0003030001020000" pitchFamily="34" charset="0"/>
                <a:ea typeface="Gadugi" panose="020B0502040204020203" pitchFamily="34" charset="0"/>
                <a:cs typeface="TT Fors Trial DemiBold" panose="020B0003030001020000" pitchFamily="34" charset="0"/>
                <a:sym typeface="Varela Round"/>
              </a:defRPr>
            </a:lvl1pPr>
            <a:lvl2pPr marL="9144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2pPr>
            <a:lvl3pPr marL="13716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3pPr>
            <a:lvl4pPr marL="18288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4pPr>
            <a:lvl5pPr marL="22860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5pPr>
            <a:lvl6pPr marL="27432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6pPr>
            <a:lvl7pPr marL="32004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7pPr>
            <a:lvl8pPr marL="36576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8pPr>
            <a:lvl9pPr marL="4114800" indent="-330200" algn="ctr">
              <a:buClr>
                <a:schemeClr val="dk2"/>
              </a:buClr>
              <a:buSzPts val="24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Varela Round"/>
              </a:defRPr>
            </a:lvl9pPr>
          </a:lstStyle>
          <a:p>
            <a:pPr marL="93663" lvl="0" indent="-11113"/>
            <a:r>
              <a:rPr lang="es-ES" dirty="0"/>
              <a:t>Corporativa</a:t>
            </a:r>
          </a:p>
        </p:txBody>
      </p:sp>
    </p:spTree>
    <p:extLst>
      <p:ext uri="{BB962C8B-B14F-4D97-AF65-F5344CB8AC3E}">
        <p14:creationId xmlns:p14="http://schemas.microsoft.com/office/powerpoint/2010/main" val="1307685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0;p5">
            <a:extLst>
              <a:ext uri="{FF2B5EF4-FFF2-40B4-BE49-F238E27FC236}">
                <a16:creationId xmlns:a16="http://schemas.microsoft.com/office/drawing/2014/main" id="{38DBD495-D8A3-C8A9-4FCA-828B575212B5}"/>
              </a:ext>
            </a:extLst>
          </p:cNvPr>
          <p:cNvSpPr txBox="1">
            <a:spLocks noGrp="1"/>
          </p:cNvSpPr>
          <p:nvPr>
            <p:ph type="subTitle" idx="4294967295" hasCustomPrompt="1"/>
          </p:nvPr>
        </p:nvSpPr>
        <p:spPr>
          <a:xfrm>
            <a:off x="1101438" y="1041400"/>
            <a:ext cx="3209925" cy="573088"/>
          </a:xfrm>
          <a:prstGeom prst="rect">
            <a:avLst/>
          </a:prstGeom>
          <a:solidFill>
            <a:schemeClr val="accent6">
              <a:lumMod val="20000"/>
              <a:lumOff val="80000"/>
              <a:alpha val="74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>
            <a:lvl1pPr marL="11113" lvl="0" indent="-1111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aegu"/>
              <a:buNone/>
              <a:defRPr lang="es-ES" sz="26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TT Fors Trial DemiBold" panose="020B0003030001020000" pitchFamily="34" charset="0"/>
                <a:ea typeface="Gadugi" panose="020B0502040204020203" pitchFamily="34" charset="0"/>
                <a:cs typeface="TT Fors Trial DemiBold" panose="020B0003030001020000" pitchFamily="34" charset="0"/>
                <a:sym typeface="Gaeg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aegu"/>
              <a:buNone/>
              <a:defRPr sz="2400" b="1"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aegu"/>
              <a:buNone/>
              <a:defRPr sz="2400" b="1"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aegu"/>
              <a:buNone/>
              <a:defRPr sz="2400" b="1"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aegu"/>
              <a:buNone/>
              <a:defRPr sz="2400" b="1"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aegu"/>
              <a:buNone/>
              <a:defRPr sz="2400" b="1"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aegu"/>
              <a:buNone/>
              <a:defRPr sz="2400" b="1"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aegu"/>
              <a:buNone/>
              <a:defRPr sz="2400" b="1"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aegu"/>
              <a:buNone/>
              <a:defRPr sz="2400" b="1">
                <a:latin typeface="Gaegu"/>
                <a:ea typeface="Gaegu"/>
                <a:cs typeface="Gaegu"/>
                <a:sym typeface="Gaegu"/>
              </a:defRPr>
            </a:lvl9pPr>
          </a:lstStyle>
          <a:p>
            <a:r>
              <a:rPr lang="es-ES" dirty="0"/>
              <a:t>Editorial</a:t>
            </a:r>
            <a:endParaRPr dirty="0"/>
          </a:p>
        </p:txBody>
      </p:sp>
      <p:sp>
        <p:nvSpPr>
          <p:cNvPr id="11" name="Google Shape;71;p5">
            <a:extLst>
              <a:ext uri="{FF2B5EF4-FFF2-40B4-BE49-F238E27FC236}">
                <a16:creationId xmlns:a16="http://schemas.microsoft.com/office/drawing/2014/main" id="{1BC4272F-4064-6481-B5D0-E6EAE545BFA6}"/>
              </a:ext>
            </a:extLst>
          </p:cNvPr>
          <p:cNvSpPr txBox="1">
            <a:spLocks noGrp="1"/>
          </p:cNvSpPr>
          <p:nvPr>
            <p:ph type="subTitle" idx="4294967295" hasCustomPrompt="1"/>
          </p:nvPr>
        </p:nvSpPr>
        <p:spPr>
          <a:xfrm>
            <a:off x="1101438" y="1779588"/>
            <a:ext cx="3209925" cy="2428875"/>
          </a:xfrm>
          <a:prstGeom prst="rect">
            <a:avLst/>
          </a:prstGeom>
          <a:solidFill>
            <a:schemeClr val="accent3">
              <a:lumMod val="20000"/>
              <a:lumOff val="80000"/>
              <a:alpha val="94000"/>
            </a:schemeClr>
          </a:solidFill>
        </p:spPr>
        <p:txBody>
          <a:bodyPr spcFirstLastPara="1" wrap="square" lIns="0" tIns="0" rIns="0" bIns="0" anchor="t" anchorCtr="0">
            <a:noAutofit/>
          </a:bodyPr>
          <a:lstStyle>
            <a:lvl1pPr marL="268288" marR="0" lvl="0" indent="-188913" algn="l" rtl="0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defRPr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ea typeface="Varela Round"/>
                <a:cs typeface="Varela Round"/>
                <a:sym typeface="Varela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s-ES" dirty="0"/>
              <a:t>Flujo de trabajo local y lineal</a:t>
            </a:r>
          </a:p>
          <a:p>
            <a:r>
              <a:rPr lang="es-ES" dirty="0"/>
              <a:t>Contacto con el autor</a:t>
            </a:r>
          </a:p>
          <a:p>
            <a:r>
              <a:rPr lang="es-ES" dirty="0"/>
              <a:t>Plazos largos</a:t>
            </a:r>
          </a:p>
          <a:p>
            <a:r>
              <a:rPr lang="es-ES" dirty="0"/>
              <a:t>Manuscritos, borradores, artículos…</a:t>
            </a:r>
            <a:endParaRPr dirty="0"/>
          </a:p>
        </p:txBody>
      </p:sp>
      <p:sp>
        <p:nvSpPr>
          <p:cNvPr id="12" name="Google Shape;72;p5">
            <a:extLst>
              <a:ext uri="{FF2B5EF4-FFF2-40B4-BE49-F238E27FC236}">
                <a16:creationId xmlns:a16="http://schemas.microsoft.com/office/drawing/2014/main" id="{3688B399-402D-C552-73D8-22D8A5BF77F9}"/>
              </a:ext>
            </a:extLst>
          </p:cNvPr>
          <p:cNvSpPr txBox="1">
            <a:spLocks noGrp="1"/>
          </p:cNvSpPr>
          <p:nvPr>
            <p:ph type="subTitle" idx="4294967295" hasCustomPrompt="1"/>
          </p:nvPr>
        </p:nvSpPr>
        <p:spPr>
          <a:xfrm>
            <a:off x="4765096" y="1041400"/>
            <a:ext cx="3495675" cy="573088"/>
          </a:xfrm>
          <a:prstGeom prst="rect">
            <a:avLst/>
          </a:prstGeom>
          <a:solidFill>
            <a:schemeClr val="accent6">
              <a:lumMod val="20000"/>
              <a:lumOff val="80000"/>
              <a:alpha val="74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>
            <a:lvl1pPr marL="93663" lvl="0" indent="-1111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aegu"/>
              <a:buNone/>
              <a:defRPr lang="es-ES" sz="2600" b="1" i="1" u="none" strike="noStrike" cap="none" dirty="0">
                <a:solidFill>
                  <a:schemeClr val="accent6">
                    <a:lumMod val="75000"/>
                  </a:schemeClr>
                </a:solidFill>
                <a:latin typeface="TT Fors Trial DemiBold" panose="020B0003030001020000" pitchFamily="34" charset="0"/>
                <a:ea typeface="Gadugi" panose="020B0502040204020203" pitchFamily="34" charset="0"/>
                <a:cs typeface="TT Fors Trial DemiBold" panose="020B0003030001020000" pitchFamily="34" charset="0"/>
                <a:sym typeface="Gaeg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aegu"/>
              <a:buNone/>
              <a:defRPr sz="2400" b="1"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aegu"/>
              <a:buNone/>
              <a:defRPr sz="2400" b="1"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aegu"/>
              <a:buNone/>
              <a:defRPr sz="2400" b="1"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aegu"/>
              <a:buNone/>
              <a:defRPr sz="2400" b="1"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aegu"/>
              <a:buNone/>
              <a:defRPr sz="2400" b="1"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aegu"/>
              <a:buNone/>
              <a:defRPr sz="2400" b="1"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aegu"/>
              <a:buNone/>
              <a:defRPr sz="2400" b="1"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aegu"/>
              <a:buNone/>
              <a:defRPr sz="2400" b="1">
                <a:latin typeface="Gaegu"/>
                <a:ea typeface="Gaegu"/>
                <a:cs typeface="Gaegu"/>
                <a:sym typeface="Gaegu"/>
              </a:defRPr>
            </a:lvl9pPr>
          </a:lstStyle>
          <a:p>
            <a:r>
              <a:rPr lang="es-ES" dirty="0"/>
              <a:t>Marketing</a:t>
            </a:r>
          </a:p>
        </p:txBody>
      </p:sp>
      <p:sp>
        <p:nvSpPr>
          <p:cNvPr id="13" name="Google Shape;73;p5">
            <a:extLst>
              <a:ext uri="{FF2B5EF4-FFF2-40B4-BE49-F238E27FC236}">
                <a16:creationId xmlns:a16="http://schemas.microsoft.com/office/drawing/2014/main" id="{9C041577-F920-DFD7-1D8F-58EA445E16AB}"/>
              </a:ext>
            </a:extLst>
          </p:cNvPr>
          <p:cNvSpPr txBox="1">
            <a:spLocks noGrp="1"/>
          </p:cNvSpPr>
          <p:nvPr>
            <p:ph type="subTitle" idx="4294967295" hasCustomPrompt="1"/>
          </p:nvPr>
        </p:nvSpPr>
        <p:spPr>
          <a:xfrm>
            <a:off x="4765096" y="1757363"/>
            <a:ext cx="3495675" cy="2814637"/>
          </a:xfrm>
          <a:prstGeom prst="rect">
            <a:avLst/>
          </a:prstGeom>
          <a:solidFill>
            <a:schemeClr val="accent3">
              <a:lumMod val="20000"/>
              <a:lumOff val="80000"/>
              <a:alpha val="87000"/>
            </a:schemeClr>
          </a:solidFill>
        </p:spPr>
        <p:txBody>
          <a:bodyPr spcFirstLastPara="1" wrap="square" lIns="0" tIns="0" rIns="0" bIns="0" anchor="t" anchorCtr="0">
            <a:noAutofit/>
          </a:bodyPr>
          <a:lstStyle>
            <a:lvl1pPr marL="268288" lvl="0" indent="-188913" algn="l" rtl="0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SzPts val="1600"/>
              <a:buFont typeface="Arial" panose="020B0604020202020204" pitchFamily="34" charset="0"/>
              <a:buChar char="•"/>
              <a:defRPr sz="1800">
                <a:latin typeface="Congenial" panose="020F0502020204030204" pitchFamily="2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s-ES" dirty="0">
                <a:solidFill>
                  <a:srgbClr val="321320"/>
                </a:solidFill>
              </a:rPr>
              <a:t>Flujo de trabajo internacional y multifocal</a:t>
            </a:r>
          </a:p>
          <a:p>
            <a:r>
              <a:rPr lang="es-ES" dirty="0"/>
              <a:t>Múltiples actores y contactos</a:t>
            </a:r>
          </a:p>
          <a:p>
            <a:r>
              <a:rPr lang="es-ES" dirty="0"/>
              <a:t>Plazos cortos</a:t>
            </a:r>
          </a:p>
          <a:p>
            <a:r>
              <a:rPr lang="es-ES" dirty="0"/>
              <a:t>Múltiples formatos: anuncios, folletos, guiones de video, contenido web, publicaciones en redes sociales, etc. </a:t>
            </a:r>
            <a:endParaRPr dirty="0"/>
          </a:p>
        </p:txBody>
      </p:sp>
      <p:sp>
        <p:nvSpPr>
          <p:cNvPr id="4" name="Google Shape;980;p56">
            <a:extLst>
              <a:ext uri="{FF2B5EF4-FFF2-40B4-BE49-F238E27FC236}">
                <a16:creationId xmlns:a16="http://schemas.microsoft.com/office/drawing/2014/main" id="{6F4CCA95-B56D-6960-9673-252602BEDDAE}"/>
              </a:ext>
            </a:extLst>
          </p:cNvPr>
          <p:cNvSpPr txBox="1">
            <a:spLocks/>
          </p:cNvSpPr>
          <p:nvPr/>
        </p:nvSpPr>
        <p:spPr>
          <a:xfrm>
            <a:off x="720000" y="195992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2000" b="1" spc="70" dirty="0">
                <a:solidFill>
                  <a:srgbClr val="FFFFFF"/>
                </a:solidFill>
                <a:latin typeface="Daytona" panose="020B0604030500040204" pitchFamily="34" charset="0"/>
              </a:rPr>
              <a:t>Diferencias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>
          <a:extLst>
            <a:ext uri="{FF2B5EF4-FFF2-40B4-BE49-F238E27FC236}">
              <a16:creationId xmlns:a16="http://schemas.microsoft.com/office/drawing/2014/main" id="{306F2454-E4DB-2C23-FAA9-9CBDEAE35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0;p56">
            <a:extLst>
              <a:ext uri="{FF2B5EF4-FFF2-40B4-BE49-F238E27FC236}">
                <a16:creationId xmlns:a16="http://schemas.microsoft.com/office/drawing/2014/main" id="{69916983-E623-311F-A9E0-7E28A0F0D91A}"/>
              </a:ext>
            </a:extLst>
          </p:cNvPr>
          <p:cNvSpPr txBox="1">
            <a:spLocks/>
          </p:cNvSpPr>
          <p:nvPr/>
        </p:nvSpPr>
        <p:spPr>
          <a:xfrm>
            <a:off x="720000" y="195992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2000" b="1" spc="70" dirty="0">
                <a:solidFill>
                  <a:srgbClr val="FFFFFF"/>
                </a:solidFill>
                <a:latin typeface="Daytona" panose="020B0604030500040204" pitchFamily="34" charset="0"/>
              </a:rPr>
              <a:t>Aplicaciones y herramientas</a:t>
            </a:r>
          </a:p>
        </p:txBody>
      </p:sp>
      <p:sp>
        <p:nvSpPr>
          <p:cNvPr id="2" name="Google Shape;71;p5">
            <a:extLst>
              <a:ext uri="{FF2B5EF4-FFF2-40B4-BE49-F238E27FC236}">
                <a16:creationId xmlns:a16="http://schemas.microsoft.com/office/drawing/2014/main" id="{D560052B-D691-86AC-DFD0-A385B0942C11}"/>
              </a:ext>
            </a:extLst>
          </p:cNvPr>
          <p:cNvSpPr txBox="1">
            <a:spLocks/>
          </p:cNvSpPr>
          <p:nvPr/>
        </p:nvSpPr>
        <p:spPr>
          <a:xfrm>
            <a:off x="1169047" y="1517905"/>
            <a:ext cx="3210006" cy="3419856"/>
          </a:xfrm>
          <a:prstGeom prst="rect">
            <a:avLst/>
          </a:prstGeom>
          <a:solidFill>
            <a:schemeClr val="accent3">
              <a:lumMod val="20000"/>
              <a:lumOff val="80000"/>
              <a:alpha val="94000"/>
            </a:schemeClr>
          </a:solidFill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8288" marR="0" lvl="0" indent="-188913" algn="l" rtl="0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  <a:defRPr sz="1800" b="0" i="0" u="none" strike="noStrike" cap="none" dirty="0">
                <a:solidFill>
                  <a:schemeClr val="dk2"/>
                </a:solidFill>
                <a:latin typeface="Congenial" panose="020F0502020204030204" pitchFamily="2" charset="0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12788" indent="-249238">
              <a:spcAft>
                <a:spcPts val="600"/>
              </a:spcAft>
            </a:pPr>
            <a:r>
              <a:rPr lang="es-ES">
                <a:solidFill>
                  <a:srgbClr val="321320"/>
                </a:solidFill>
                <a:latin typeface="Congenial" panose="02000503040000020004" pitchFamily="2" charset="0"/>
              </a:rPr>
              <a:t>Excel</a:t>
            </a:r>
          </a:p>
          <a:p>
            <a:pPr marL="712788" indent="-249238">
              <a:spcAft>
                <a:spcPts val="600"/>
              </a:spcAft>
            </a:pPr>
            <a:r>
              <a:rPr lang="es-ES">
                <a:solidFill>
                  <a:srgbClr val="321320"/>
                </a:solidFill>
                <a:latin typeface="Congenial" panose="02000503040000020004" pitchFamily="2" charset="0"/>
              </a:rPr>
              <a:t>Word</a:t>
            </a:r>
          </a:p>
          <a:p>
            <a:pPr marL="712788" indent="-249238">
              <a:spcAft>
                <a:spcPts val="600"/>
              </a:spcAft>
            </a:pPr>
            <a:r>
              <a:rPr lang="es-ES">
                <a:solidFill>
                  <a:srgbClr val="321320"/>
                </a:solidFill>
                <a:latin typeface="Congenial" panose="02000503040000020004" pitchFamily="2" charset="0"/>
              </a:rPr>
              <a:t>PowerPoint</a:t>
            </a:r>
          </a:p>
          <a:p>
            <a:pPr marL="712788" indent="-249238">
              <a:spcAft>
                <a:spcPts val="600"/>
              </a:spcAft>
            </a:pPr>
            <a:r>
              <a:rPr lang="es-ES">
                <a:solidFill>
                  <a:srgbClr val="321320"/>
                </a:solidFill>
                <a:latin typeface="Congenial" panose="02000503040000020004" pitchFamily="2" charset="0"/>
              </a:rPr>
              <a:t>Editor de PDF</a:t>
            </a:r>
          </a:p>
          <a:p>
            <a:pPr marL="712788" indent="-249238">
              <a:spcAft>
                <a:spcPts val="600"/>
              </a:spcAft>
            </a:pPr>
            <a:r>
              <a:rPr lang="es-ES">
                <a:solidFill>
                  <a:srgbClr val="321320"/>
                </a:solidFill>
                <a:latin typeface="Congenial" panose="02000503040000020004" pitchFamily="2" charset="0"/>
              </a:rPr>
              <a:t>Herramientas TAO</a:t>
            </a:r>
          </a:p>
        </p:txBody>
      </p:sp>
      <p:sp>
        <p:nvSpPr>
          <p:cNvPr id="3" name="Google Shape;73;p5">
            <a:extLst>
              <a:ext uri="{FF2B5EF4-FFF2-40B4-BE49-F238E27FC236}">
                <a16:creationId xmlns:a16="http://schemas.microsoft.com/office/drawing/2014/main" id="{72A88647-BC31-820A-4D84-335B150DEF79}"/>
              </a:ext>
            </a:extLst>
          </p:cNvPr>
          <p:cNvSpPr txBox="1">
            <a:spLocks/>
          </p:cNvSpPr>
          <p:nvPr/>
        </p:nvSpPr>
        <p:spPr>
          <a:xfrm>
            <a:off x="4379054" y="1408177"/>
            <a:ext cx="3882656" cy="3575303"/>
          </a:xfrm>
          <a:prstGeom prst="rect">
            <a:avLst/>
          </a:prstGeom>
          <a:solidFill>
            <a:schemeClr val="accent3">
              <a:lumMod val="20000"/>
              <a:lumOff val="80000"/>
              <a:alpha val="87000"/>
            </a:schemeClr>
          </a:solidFill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8288" marR="0" lvl="0" indent="-188913" algn="l" rtl="0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defRPr sz="1800" b="0" i="0" u="none" strike="noStrike" cap="none">
                <a:solidFill>
                  <a:srgbClr val="000000"/>
                </a:solidFill>
                <a:latin typeface="Congenial" panose="020F0502020204030204" pitchFamily="2" charset="0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249238">
              <a:spcAft>
                <a:spcPts val="600"/>
              </a:spcAft>
            </a:pPr>
            <a:r>
              <a:rPr lang="es-ES">
                <a:solidFill>
                  <a:srgbClr val="321320"/>
                </a:solidFill>
                <a:latin typeface="Congenial" panose="02000503040000020004" pitchFamily="2" charset="0"/>
              </a:rPr>
              <a:t>Herramientas de subtitulado</a:t>
            </a:r>
          </a:p>
          <a:p>
            <a:pPr marL="342900" indent="-249238">
              <a:spcAft>
                <a:spcPts val="600"/>
              </a:spcAft>
            </a:pPr>
            <a:r>
              <a:rPr lang="es-ES">
                <a:solidFill>
                  <a:srgbClr val="321320"/>
                </a:solidFill>
                <a:latin typeface="Congenial" panose="02000503040000020004" pitchFamily="2" charset="0"/>
              </a:rPr>
              <a:t>Visores/editores de imagen</a:t>
            </a:r>
          </a:p>
          <a:p>
            <a:pPr marL="342900" indent="-249238">
              <a:spcAft>
                <a:spcPts val="600"/>
              </a:spcAft>
            </a:pPr>
            <a:r>
              <a:rPr lang="es-ES">
                <a:solidFill>
                  <a:srgbClr val="321320"/>
                </a:solidFill>
                <a:latin typeface="Congenial" panose="02000503040000020004" pitchFamily="2" charset="0"/>
              </a:rPr>
              <a:t>Editores de vídeo/audio</a:t>
            </a:r>
          </a:p>
          <a:p>
            <a:pPr marL="342900" indent="-249238">
              <a:spcAft>
                <a:spcPts val="600"/>
              </a:spcAft>
            </a:pPr>
            <a:r>
              <a:rPr lang="es-ES">
                <a:solidFill>
                  <a:srgbClr val="321320"/>
                </a:solidFill>
                <a:latin typeface="Congenial" panose="02000503040000020004" pitchFamily="2" charset="0"/>
              </a:rPr>
              <a:t>Contador de caracteres</a:t>
            </a:r>
          </a:p>
          <a:p>
            <a:pPr marL="342900" indent="-249238">
              <a:spcAft>
                <a:spcPts val="600"/>
              </a:spcAft>
            </a:pPr>
            <a:r>
              <a:rPr lang="es-ES">
                <a:solidFill>
                  <a:srgbClr val="321320"/>
                </a:solidFill>
                <a:latin typeface="Congenial" panose="02000503040000020004" pitchFamily="2" charset="0"/>
              </a:rPr>
              <a:t>Contadores de sílabas</a:t>
            </a:r>
          </a:p>
          <a:p>
            <a:pPr marL="342900" indent="-249238">
              <a:spcAft>
                <a:spcPts val="600"/>
              </a:spcAft>
            </a:pPr>
            <a:r>
              <a:rPr lang="es-ES">
                <a:solidFill>
                  <a:srgbClr val="321320"/>
                </a:solidFill>
                <a:latin typeface="Congenial" panose="02000503040000020004" pitchFamily="2" charset="0"/>
              </a:rPr>
              <a:t>Navegadores web/teléfono</a:t>
            </a:r>
            <a:endParaRPr lang="es-ES" dirty="0">
              <a:solidFill>
                <a:srgbClr val="321320"/>
              </a:solidFill>
              <a:latin typeface="Congenial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386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1BDE0-FC51-7EC8-C586-EE76A4FA0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3C650D-138A-BDC6-22A8-73DC6C0464CA}"/>
              </a:ext>
            </a:extLst>
          </p:cNvPr>
          <p:cNvSpPr txBox="1"/>
          <p:nvPr/>
        </p:nvSpPr>
        <p:spPr>
          <a:xfrm>
            <a:off x="431800" y="825931"/>
            <a:ext cx="8280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49238" rtl="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000" i="0" u="none" strike="noStrike" dirty="0">
                <a:solidFill>
                  <a:srgbClr val="321320"/>
                </a:solidFill>
                <a:effectLst/>
                <a:latin typeface="Congenial" panose="02000503040000020004" pitchFamily="2" charset="0"/>
              </a:rPr>
              <a:t>Conocimiento profundo de la lengua de origen, que suele ser</a:t>
            </a:r>
            <a:br>
              <a:rPr lang="es-ES" sz="2000" i="0" u="none" strike="noStrike" dirty="0">
                <a:solidFill>
                  <a:srgbClr val="321320"/>
                </a:solidFill>
                <a:effectLst/>
                <a:latin typeface="Congenial" panose="02000503040000020004" pitchFamily="2" charset="0"/>
              </a:rPr>
            </a:br>
            <a:r>
              <a:rPr lang="es-ES" sz="2000" i="0" u="none" strike="noStrike" dirty="0">
                <a:solidFill>
                  <a:srgbClr val="321320"/>
                </a:solidFill>
                <a:effectLst/>
                <a:latin typeface="Congenial" panose="02000503040000020004" pitchFamily="2" charset="0"/>
              </a:rPr>
              <a:t>el inglés. </a:t>
            </a:r>
            <a:endParaRPr lang="es-ES" sz="2000" dirty="0">
              <a:solidFill>
                <a:srgbClr val="321320"/>
              </a:solidFill>
              <a:effectLst/>
              <a:latin typeface="Congenial" panose="02000503040000020004" pitchFamily="2" charset="0"/>
            </a:endParaRPr>
          </a:p>
          <a:p>
            <a:pPr marL="342900" indent="-249238" rtl="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000" i="0" u="none" strike="noStrike" dirty="0">
                <a:solidFill>
                  <a:srgbClr val="321320"/>
                </a:solidFill>
                <a:effectLst/>
                <a:latin typeface="Congenial" panose="02000503040000020004" pitchFamily="2" charset="0"/>
              </a:rPr>
              <a:t>Conocimiento profundo y en constante actualización de la cultura local.</a:t>
            </a:r>
            <a:endParaRPr lang="es-ES" sz="2000" dirty="0">
              <a:solidFill>
                <a:srgbClr val="321320"/>
              </a:solidFill>
              <a:effectLst/>
              <a:latin typeface="Congenial" panose="02000503040000020004" pitchFamily="2" charset="0"/>
            </a:endParaRPr>
          </a:p>
          <a:p>
            <a:pPr marL="342900" indent="-249238" rtl="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000" i="0" u="none" strike="noStrike" dirty="0">
                <a:solidFill>
                  <a:srgbClr val="321320"/>
                </a:solidFill>
                <a:effectLst/>
                <a:latin typeface="Congenial" panose="02000503040000020004" pitchFamily="2" charset="0"/>
              </a:rPr>
              <a:t>Conocimientos avanzados sobre el entorno en el que se va</a:t>
            </a:r>
            <a:br>
              <a:rPr lang="es-ES" sz="2000" i="0" u="none" strike="noStrike" dirty="0">
                <a:solidFill>
                  <a:srgbClr val="321320"/>
                </a:solidFill>
                <a:effectLst/>
                <a:latin typeface="Congenial" panose="02000503040000020004" pitchFamily="2" charset="0"/>
              </a:rPr>
            </a:br>
            <a:r>
              <a:rPr lang="es-ES" sz="2000" i="0" u="none" strike="noStrike" dirty="0">
                <a:solidFill>
                  <a:srgbClr val="321320"/>
                </a:solidFill>
                <a:effectLst/>
                <a:latin typeface="Congenial" panose="02000503040000020004" pitchFamily="2" charset="0"/>
              </a:rPr>
              <a:t>a trabajar: publicidad, </a:t>
            </a:r>
            <a:r>
              <a:rPr lang="es-ES" sz="2000" i="1" u="none" strike="noStrike" dirty="0">
                <a:solidFill>
                  <a:srgbClr val="321320"/>
                </a:solidFill>
                <a:effectLst/>
                <a:latin typeface="Congenial" panose="02000503040000020004" pitchFamily="2" charset="0"/>
              </a:rPr>
              <a:t>software</a:t>
            </a:r>
            <a:r>
              <a:rPr lang="es-ES" sz="2000" i="0" u="none" strike="noStrike" dirty="0">
                <a:solidFill>
                  <a:srgbClr val="321320"/>
                </a:solidFill>
                <a:effectLst/>
                <a:latin typeface="Congenial" panose="02000503040000020004" pitchFamily="2" charset="0"/>
              </a:rPr>
              <a:t>, web, videojuegos, redes sociales, </a:t>
            </a:r>
            <a:r>
              <a:rPr lang="es-ES" sz="2000" i="1" u="none" strike="noStrike" dirty="0">
                <a:solidFill>
                  <a:srgbClr val="321320"/>
                </a:solidFill>
                <a:effectLst/>
                <a:latin typeface="Congenial" panose="02000503040000020004" pitchFamily="2" charset="0"/>
              </a:rPr>
              <a:t>marketing </a:t>
            </a:r>
            <a:r>
              <a:rPr lang="es-ES" sz="2000" u="none" strike="noStrike" dirty="0">
                <a:solidFill>
                  <a:srgbClr val="321320"/>
                </a:solidFill>
                <a:effectLst/>
                <a:latin typeface="Congenial" panose="02000503040000020004" pitchFamily="2" charset="0"/>
              </a:rPr>
              <a:t>corporativo</a:t>
            </a:r>
            <a:r>
              <a:rPr lang="es-ES" sz="2000" i="0" u="none" strike="noStrike" dirty="0">
                <a:solidFill>
                  <a:srgbClr val="321320"/>
                </a:solidFill>
                <a:effectLst/>
                <a:latin typeface="Congenial" panose="02000503040000020004" pitchFamily="2" charset="0"/>
              </a:rPr>
              <a:t>, productos audiovisuales…</a:t>
            </a:r>
            <a:endParaRPr lang="es-ES" sz="2000" dirty="0">
              <a:solidFill>
                <a:srgbClr val="321320"/>
              </a:solidFill>
              <a:effectLst/>
              <a:latin typeface="Congenial" panose="02000503040000020004" pitchFamily="2" charset="0"/>
            </a:endParaRPr>
          </a:p>
          <a:p>
            <a:pPr marL="342900" indent="-249238" rtl="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000" i="0" u="none" strike="noStrike" dirty="0">
                <a:solidFill>
                  <a:srgbClr val="321320"/>
                </a:solidFill>
                <a:effectLst/>
                <a:latin typeface="Congenial" panose="02000503040000020004" pitchFamily="2" charset="0"/>
              </a:rPr>
              <a:t>Disponibilidad y horarios adaptables a las exigencias del cliente.</a:t>
            </a:r>
            <a:endParaRPr lang="es-ES" sz="2000" dirty="0">
              <a:solidFill>
                <a:srgbClr val="321320"/>
              </a:solidFill>
              <a:effectLst/>
              <a:latin typeface="Congenial" panose="02000503040000020004" pitchFamily="2" charset="0"/>
            </a:endParaRPr>
          </a:p>
          <a:p>
            <a:pPr marL="342900" indent="-249238" rtl="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000" i="0" u="none" strike="noStrike" dirty="0">
                <a:solidFill>
                  <a:srgbClr val="321320"/>
                </a:solidFill>
                <a:effectLst/>
                <a:latin typeface="Congenial" panose="02000503040000020004" pitchFamily="2" charset="0"/>
              </a:rPr>
              <a:t>Conocimiento exhaustivo de los recursos lingüísticos generales</a:t>
            </a:r>
            <a:br>
              <a:rPr lang="es-ES" sz="2000" i="0" u="none" strike="noStrike" dirty="0">
                <a:solidFill>
                  <a:srgbClr val="321320"/>
                </a:solidFill>
                <a:effectLst/>
                <a:latin typeface="Congenial" panose="02000503040000020004" pitchFamily="2" charset="0"/>
              </a:rPr>
            </a:br>
            <a:r>
              <a:rPr lang="es-ES" sz="2000" i="0" u="none" strike="noStrike" dirty="0">
                <a:solidFill>
                  <a:srgbClr val="321320"/>
                </a:solidFill>
                <a:effectLst/>
                <a:latin typeface="Congenial" panose="02000503040000020004" pitchFamily="2" charset="0"/>
              </a:rPr>
              <a:t>y específicos.</a:t>
            </a:r>
            <a:endParaRPr lang="es-ES" sz="2000" dirty="0">
              <a:solidFill>
                <a:srgbClr val="321320"/>
              </a:solidFill>
              <a:effectLst/>
              <a:latin typeface="Congenial" panose="02000503040000020004" pitchFamily="2" charset="0"/>
            </a:endParaRPr>
          </a:p>
        </p:txBody>
      </p:sp>
      <p:sp>
        <p:nvSpPr>
          <p:cNvPr id="16" name="Google Shape;634;p36">
            <a:extLst>
              <a:ext uri="{FF2B5EF4-FFF2-40B4-BE49-F238E27FC236}">
                <a16:creationId xmlns:a16="http://schemas.microsoft.com/office/drawing/2014/main" id="{D9312045-D18F-CEF0-384B-3E55F6A4D298}"/>
              </a:ext>
            </a:extLst>
          </p:cNvPr>
          <p:cNvSpPr/>
          <p:nvPr/>
        </p:nvSpPr>
        <p:spPr>
          <a:xfrm>
            <a:off x="420877" y="792305"/>
            <a:ext cx="418465" cy="462963"/>
          </a:xfrm>
          <a:custGeom>
            <a:avLst/>
            <a:gdLst/>
            <a:ahLst/>
            <a:cxnLst/>
            <a:rect l="l" t="t" r="r" b="b"/>
            <a:pathLst>
              <a:path w="23200" h="25667" extrusionOk="0">
                <a:moveTo>
                  <a:pt x="12754" y="1"/>
                </a:moveTo>
                <a:lnTo>
                  <a:pt x="9949" y="9889"/>
                </a:lnTo>
                <a:lnTo>
                  <a:pt x="2667" y="6865"/>
                </a:lnTo>
                <a:lnTo>
                  <a:pt x="9611" y="12655"/>
                </a:lnTo>
                <a:lnTo>
                  <a:pt x="1" y="14605"/>
                </a:lnTo>
                <a:lnTo>
                  <a:pt x="9830" y="15580"/>
                </a:lnTo>
                <a:lnTo>
                  <a:pt x="9770" y="25667"/>
                </a:lnTo>
                <a:lnTo>
                  <a:pt x="13888" y="16574"/>
                </a:lnTo>
                <a:lnTo>
                  <a:pt x="23200" y="17609"/>
                </a:lnTo>
                <a:lnTo>
                  <a:pt x="15042" y="13132"/>
                </a:lnTo>
                <a:lnTo>
                  <a:pt x="21827" y="5572"/>
                </a:lnTo>
                <a:lnTo>
                  <a:pt x="13530" y="10625"/>
                </a:lnTo>
                <a:lnTo>
                  <a:pt x="12754" y="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Google Shape;634;p36">
            <a:extLst>
              <a:ext uri="{FF2B5EF4-FFF2-40B4-BE49-F238E27FC236}">
                <a16:creationId xmlns:a16="http://schemas.microsoft.com/office/drawing/2014/main" id="{24E4284D-624A-D108-A009-9456D865C051}"/>
              </a:ext>
            </a:extLst>
          </p:cNvPr>
          <p:cNvSpPr/>
          <p:nvPr/>
        </p:nvSpPr>
        <p:spPr>
          <a:xfrm>
            <a:off x="420877" y="1615630"/>
            <a:ext cx="418465" cy="462963"/>
          </a:xfrm>
          <a:custGeom>
            <a:avLst/>
            <a:gdLst/>
            <a:ahLst/>
            <a:cxnLst/>
            <a:rect l="l" t="t" r="r" b="b"/>
            <a:pathLst>
              <a:path w="23200" h="25667" extrusionOk="0">
                <a:moveTo>
                  <a:pt x="12754" y="1"/>
                </a:moveTo>
                <a:lnTo>
                  <a:pt x="9949" y="9889"/>
                </a:lnTo>
                <a:lnTo>
                  <a:pt x="2667" y="6865"/>
                </a:lnTo>
                <a:lnTo>
                  <a:pt x="9611" y="12655"/>
                </a:lnTo>
                <a:lnTo>
                  <a:pt x="1" y="14605"/>
                </a:lnTo>
                <a:lnTo>
                  <a:pt x="9830" y="15580"/>
                </a:lnTo>
                <a:lnTo>
                  <a:pt x="9770" y="25667"/>
                </a:lnTo>
                <a:lnTo>
                  <a:pt x="13888" y="16574"/>
                </a:lnTo>
                <a:lnTo>
                  <a:pt x="23200" y="17609"/>
                </a:lnTo>
                <a:lnTo>
                  <a:pt x="15042" y="13132"/>
                </a:lnTo>
                <a:lnTo>
                  <a:pt x="21827" y="5572"/>
                </a:lnTo>
                <a:lnTo>
                  <a:pt x="13530" y="10625"/>
                </a:lnTo>
                <a:lnTo>
                  <a:pt x="12754" y="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Google Shape;634;p36">
            <a:extLst>
              <a:ext uri="{FF2B5EF4-FFF2-40B4-BE49-F238E27FC236}">
                <a16:creationId xmlns:a16="http://schemas.microsoft.com/office/drawing/2014/main" id="{A8EB1ACD-8603-311E-6C27-A352DC793230}"/>
              </a:ext>
            </a:extLst>
          </p:cNvPr>
          <p:cNvSpPr/>
          <p:nvPr/>
        </p:nvSpPr>
        <p:spPr>
          <a:xfrm>
            <a:off x="431800" y="2473670"/>
            <a:ext cx="418465" cy="462963"/>
          </a:xfrm>
          <a:custGeom>
            <a:avLst/>
            <a:gdLst/>
            <a:ahLst/>
            <a:cxnLst/>
            <a:rect l="l" t="t" r="r" b="b"/>
            <a:pathLst>
              <a:path w="23200" h="25667" extrusionOk="0">
                <a:moveTo>
                  <a:pt x="12754" y="1"/>
                </a:moveTo>
                <a:lnTo>
                  <a:pt x="9949" y="9889"/>
                </a:lnTo>
                <a:lnTo>
                  <a:pt x="2667" y="6865"/>
                </a:lnTo>
                <a:lnTo>
                  <a:pt x="9611" y="12655"/>
                </a:lnTo>
                <a:lnTo>
                  <a:pt x="1" y="14605"/>
                </a:lnTo>
                <a:lnTo>
                  <a:pt x="9830" y="15580"/>
                </a:lnTo>
                <a:lnTo>
                  <a:pt x="9770" y="25667"/>
                </a:lnTo>
                <a:lnTo>
                  <a:pt x="13888" y="16574"/>
                </a:lnTo>
                <a:lnTo>
                  <a:pt x="23200" y="17609"/>
                </a:lnTo>
                <a:lnTo>
                  <a:pt x="15042" y="13132"/>
                </a:lnTo>
                <a:lnTo>
                  <a:pt x="21827" y="5572"/>
                </a:lnTo>
                <a:lnTo>
                  <a:pt x="13530" y="10625"/>
                </a:lnTo>
                <a:lnTo>
                  <a:pt x="12754" y="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Google Shape;634;p36">
            <a:extLst>
              <a:ext uri="{FF2B5EF4-FFF2-40B4-BE49-F238E27FC236}">
                <a16:creationId xmlns:a16="http://schemas.microsoft.com/office/drawing/2014/main" id="{3C6D5AB9-356D-FB0F-E5EB-300EE803C3CC}"/>
              </a:ext>
            </a:extLst>
          </p:cNvPr>
          <p:cNvSpPr/>
          <p:nvPr/>
        </p:nvSpPr>
        <p:spPr>
          <a:xfrm>
            <a:off x="431800" y="3610324"/>
            <a:ext cx="418465" cy="462963"/>
          </a:xfrm>
          <a:custGeom>
            <a:avLst/>
            <a:gdLst/>
            <a:ahLst/>
            <a:cxnLst/>
            <a:rect l="l" t="t" r="r" b="b"/>
            <a:pathLst>
              <a:path w="23200" h="25667" extrusionOk="0">
                <a:moveTo>
                  <a:pt x="12754" y="1"/>
                </a:moveTo>
                <a:lnTo>
                  <a:pt x="9949" y="9889"/>
                </a:lnTo>
                <a:lnTo>
                  <a:pt x="2667" y="6865"/>
                </a:lnTo>
                <a:lnTo>
                  <a:pt x="9611" y="12655"/>
                </a:lnTo>
                <a:lnTo>
                  <a:pt x="1" y="14605"/>
                </a:lnTo>
                <a:lnTo>
                  <a:pt x="9830" y="15580"/>
                </a:lnTo>
                <a:lnTo>
                  <a:pt x="9770" y="25667"/>
                </a:lnTo>
                <a:lnTo>
                  <a:pt x="13888" y="16574"/>
                </a:lnTo>
                <a:lnTo>
                  <a:pt x="23200" y="17609"/>
                </a:lnTo>
                <a:lnTo>
                  <a:pt x="15042" y="13132"/>
                </a:lnTo>
                <a:lnTo>
                  <a:pt x="21827" y="5572"/>
                </a:lnTo>
                <a:lnTo>
                  <a:pt x="13530" y="10625"/>
                </a:lnTo>
                <a:lnTo>
                  <a:pt x="12754" y="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Google Shape;634;p36">
            <a:extLst>
              <a:ext uri="{FF2B5EF4-FFF2-40B4-BE49-F238E27FC236}">
                <a16:creationId xmlns:a16="http://schemas.microsoft.com/office/drawing/2014/main" id="{7487712A-45BA-ECAC-774A-E735F07AC68A}"/>
              </a:ext>
            </a:extLst>
          </p:cNvPr>
          <p:cNvSpPr/>
          <p:nvPr/>
        </p:nvSpPr>
        <p:spPr>
          <a:xfrm>
            <a:off x="431800" y="4147009"/>
            <a:ext cx="418465" cy="462963"/>
          </a:xfrm>
          <a:custGeom>
            <a:avLst/>
            <a:gdLst/>
            <a:ahLst/>
            <a:cxnLst/>
            <a:rect l="l" t="t" r="r" b="b"/>
            <a:pathLst>
              <a:path w="23200" h="25667" extrusionOk="0">
                <a:moveTo>
                  <a:pt x="12754" y="1"/>
                </a:moveTo>
                <a:lnTo>
                  <a:pt x="9949" y="9889"/>
                </a:lnTo>
                <a:lnTo>
                  <a:pt x="2667" y="6865"/>
                </a:lnTo>
                <a:lnTo>
                  <a:pt x="9611" y="12655"/>
                </a:lnTo>
                <a:lnTo>
                  <a:pt x="1" y="14605"/>
                </a:lnTo>
                <a:lnTo>
                  <a:pt x="9830" y="15580"/>
                </a:lnTo>
                <a:lnTo>
                  <a:pt x="9770" y="25667"/>
                </a:lnTo>
                <a:lnTo>
                  <a:pt x="13888" y="16574"/>
                </a:lnTo>
                <a:lnTo>
                  <a:pt x="23200" y="17609"/>
                </a:lnTo>
                <a:lnTo>
                  <a:pt x="15042" y="13132"/>
                </a:lnTo>
                <a:lnTo>
                  <a:pt x="21827" y="5572"/>
                </a:lnTo>
                <a:lnTo>
                  <a:pt x="13530" y="10625"/>
                </a:lnTo>
                <a:lnTo>
                  <a:pt x="12754" y="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Google Shape;980;p56">
            <a:extLst>
              <a:ext uri="{FF2B5EF4-FFF2-40B4-BE49-F238E27FC236}">
                <a16:creationId xmlns:a16="http://schemas.microsoft.com/office/drawing/2014/main" id="{8227FF40-1A03-DC21-2C61-A0930BC7091D}"/>
              </a:ext>
            </a:extLst>
          </p:cNvPr>
          <p:cNvSpPr txBox="1">
            <a:spLocks/>
          </p:cNvSpPr>
          <p:nvPr/>
        </p:nvSpPr>
        <p:spPr>
          <a:xfrm>
            <a:off x="720000" y="195992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2000" b="1" spc="70" dirty="0">
                <a:solidFill>
                  <a:srgbClr val="FFFFFF"/>
                </a:solidFill>
                <a:latin typeface="Daytona" panose="020B0604030500040204" pitchFamily="34" charset="0"/>
              </a:rPr>
              <a:t>Requisitos</a:t>
            </a:r>
          </a:p>
        </p:txBody>
      </p:sp>
    </p:spTree>
    <p:extLst>
      <p:ext uri="{BB962C8B-B14F-4D97-AF65-F5344CB8AC3E}">
        <p14:creationId xmlns:p14="http://schemas.microsoft.com/office/powerpoint/2010/main" val="3776268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A95BE-FC5F-B838-35AB-E7B225604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33521A-E3BD-E7EC-2604-AA1501B1E59B}"/>
              </a:ext>
            </a:extLst>
          </p:cNvPr>
          <p:cNvSpPr txBox="1"/>
          <p:nvPr/>
        </p:nvSpPr>
        <p:spPr>
          <a:xfrm>
            <a:off x="431800" y="898666"/>
            <a:ext cx="8280400" cy="394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49238" rtl="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s-ES" sz="1800" i="0" u="none" strike="noStrike" dirty="0">
                <a:solidFill>
                  <a:srgbClr val="321320"/>
                </a:solidFill>
                <a:effectLst/>
                <a:latin typeface="Congenial" panose="02000503040000020004" pitchFamily="2" charset="0"/>
              </a:rPr>
              <a:t>Problemas de comunicación entre </a:t>
            </a:r>
            <a:r>
              <a:rPr lang="es-ES" sz="1800" i="1" u="none" strike="noStrike" dirty="0" err="1">
                <a:solidFill>
                  <a:srgbClr val="321320"/>
                </a:solidFill>
                <a:effectLst/>
                <a:latin typeface="Congenial" panose="02000503040000020004" pitchFamily="2" charset="0"/>
              </a:rPr>
              <a:t>stakeholders</a:t>
            </a:r>
            <a:r>
              <a:rPr lang="es-ES" sz="1800" dirty="0">
                <a:solidFill>
                  <a:srgbClr val="321320"/>
                </a:solidFill>
                <a:latin typeface="Congenial" panose="02000503040000020004" pitchFamily="2" charset="0"/>
              </a:rPr>
              <a:t> (idioma, contacto).</a:t>
            </a:r>
            <a:endParaRPr lang="es-ES" sz="1800" i="0" u="none" strike="noStrike" dirty="0">
              <a:solidFill>
                <a:srgbClr val="321320"/>
              </a:solidFill>
              <a:effectLst/>
              <a:latin typeface="Congenial" panose="02000503040000020004" pitchFamily="2" charset="0"/>
            </a:endParaRPr>
          </a:p>
          <a:p>
            <a:pPr marL="342900" indent="-249238" rtl="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321320"/>
                </a:solidFill>
                <a:latin typeface="Congenial" panose="02000503040000020004" pitchFamily="2" charset="0"/>
              </a:rPr>
              <a:t>Necesidad de justificar cada cambio.</a:t>
            </a:r>
            <a:endParaRPr lang="es-ES" sz="1800" dirty="0">
              <a:solidFill>
                <a:srgbClr val="321320"/>
              </a:solidFill>
              <a:effectLst/>
              <a:latin typeface="Congenial" panose="02000503040000020004" pitchFamily="2" charset="0"/>
            </a:endParaRPr>
          </a:p>
          <a:p>
            <a:pPr marL="342900" indent="-249238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s-ES" sz="1800" i="0" u="none" strike="noStrike" dirty="0">
                <a:solidFill>
                  <a:srgbClr val="321320"/>
                </a:solidFill>
                <a:effectLst/>
                <a:latin typeface="Congenial" panose="02000503040000020004" pitchFamily="2" charset="0"/>
              </a:rPr>
              <a:t>Plazos muy exigentes y horarios imprevisibles.</a:t>
            </a:r>
            <a:r>
              <a:rPr lang="es-ES" sz="1800" dirty="0">
                <a:solidFill>
                  <a:srgbClr val="321320"/>
                </a:solidFill>
                <a:latin typeface="Congenial" panose="02000503040000020004" pitchFamily="2" charset="0"/>
              </a:rPr>
              <a:t> </a:t>
            </a:r>
          </a:p>
          <a:p>
            <a:pPr marL="342900" indent="-249238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321320"/>
                </a:solidFill>
                <a:latin typeface="Congenial" panose="02000503040000020004" pitchFamily="2" charset="0"/>
              </a:rPr>
              <a:t>Requerimiento de conocimientos técnicos y manejo de herramientas poco habituales.</a:t>
            </a:r>
          </a:p>
          <a:p>
            <a:pPr marL="342900" indent="-249238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321320"/>
                </a:solidFill>
                <a:latin typeface="Congenial" panose="02000503040000020004" pitchFamily="2" charset="0"/>
              </a:rPr>
              <a:t>Limitaciones técnicas (disposición del texto, restricción de caracteres,</a:t>
            </a:r>
            <a:br>
              <a:rPr lang="es-ES" sz="1800" dirty="0">
                <a:solidFill>
                  <a:srgbClr val="321320"/>
                </a:solidFill>
                <a:latin typeface="Congenial" panose="02000503040000020004" pitchFamily="2" charset="0"/>
              </a:rPr>
            </a:br>
            <a:r>
              <a:rPr lang="es-ES" sz="1800" dirty="0">
                <a:solidFill>
                  <a:srgbClr val="321320"/>
                </a:solidFill>
                <a:latin typeface="Congenial" panose="02000503040000020004" pitchFamily="2" charset="0"/>
              </a:rPr>
              <a:t>de tiempo…)</a:t>
            </a:r>
          </a:p>
          <a:p>
            <a:pPr marL="342900" indent="-249238" rtl="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s-ES" sz="1800" i="0" u="none" strike="noStrike" dirty="0">
                <a:solidFill>
                  <a:srgbClr val="321320"/>
                </a:solidFill>
                <a:effectLst/>
                <a:latin typeface="Congenial" panose="02000503040000020004" pitchFamily="2" charset="0"/>
              </a:rPr>
              <a:t>Temas muy variados con los que hay que familiarizarse rápidamente.</a:t>
            </a:r>
          </a:p>
          <a:p>
            <a:pPr marL="342900" indent="-249238" rtl="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321320"/>
                </a:solidFill>
                <a:latin typeface="Congenial" panose="02000503040000020004" pitchFamily="2" charset="0"/>
              </a:rPr>
              <a:t>Dificultad para «encariñarse» con los proyectos cortos.</a:t>
            </a:r>
            <a:endParaRPr lang="es-ES" sz="1800" i="0" u="none" strike="noStrike" dirty="0">
              <a:solidFill>
                <a:srgbClr val="321320"/>
              </a:solidFill>
              <a:effectLst/>
              <a:latin typeface="Congenial" panose="02000503040000020004" pitchFamily="2" charset="0"/>
            </a:endParaRPr>
          </a:p>
          <a:p>
            <a:pPr marL="342900" indent="-249238" rtl="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s-ES" sz="1800" i="1" u="none" strike="noStrike" dirty="0">
                <a:solidFill>
                  <a:srgbClr val="321320"/>
                </a:solidFill>
                <a:effectLst/>
                <a:latin typeface="Congenial" panose="02000503040000020004" pitchFamily="2" charset="0"/>
              </a:rPr>
              <a:t>Burnout </a:t>
            </a:r>
            <a:r>
              <a:rPr lang="es-ES" sz="1800" dirty="0">
                <a:solidFill>
                  <a:srgbClr val="321320"/>
                </a:solidFill>
                <a:latin typeface="Congenial" panose="02000503040000020004" pitchFamily="2" charset="0"/>
              </a:rPr>
              <a:t>cuando los temas no inspiran (por ejemplo, en las campañas de marketing más agresivas).</a:t>
            </a:r>
            <a:endParaRPr lang="es-ES" sz="1800" i="1" dirty="0">
              <a:solidFill>
                <a:srgbClr val="321320"/>
              </a:solidFill>
              <a:effectLst/>
              <a:latin typeface="Congenial" panose="02000503040000020004" pitchFamily="2" charset="0"/>
            </a:endParaRPr>
          </a:p>
        </p:txBody>
      </p:sp>
      <p:sp>
        <p:nvSpPr>
          <p:cNvPr id="22" name="Google Shape;980;p56">
            <a:extLst>
              <a:ext uri="{FF2B5EF4-FFF2-40B4-BE49-F238E27FC236}">
                <a16:creationId xmlns:a16="http://schemas.microsoft.com/office/drawing/2014/main" id="{E3488420-4F2F-262C-5E8F-9AA85A7EA875}"/>
              </a:ext>
            </a:extLst>
          </p:cNvPr>
          <p:cNvSpPr txBox="1">
            <a:spLocks/>
          </p:cNvSpPr>
          <p:nvPr/>
        </p:nvSpPr>
        <p:spPr>
          <a:xfrm>
            <a:off x="720000" y="195992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2000" b="1" spc="70" dirty="0">
                <a:solidFill>
                  <a:srgbClr val="FFFFFF"/>
                </a:solidFill>
                <a:latin typeface="Daytona" panose="020B0604030500040204" pitchFamily="34" charset="0"/>
              </a:rPr>
              <a:t>Desafíos</a:t>
            </a:r>
          </a:p>
        </p:txBody>
      </p:sp>
    </p:spTree>
    <p:extLst>
      <p:ext uri="{BB962C8B-B14F-4D97-AF65-F5344CB8AC3E}">
        <p14:creationId xmlns:p14="http://schemas.microsoft.com/office/powerpoint/2010/main" val="959799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4176666-5A35-AFB2-F7C3-F9E252F42783}"/>
              </a:ext>
            </a:extLst>
          </p:cNvPr>
          <p:cNvSpPr/>
          <p:nvPr/>
        </p:nvSpPr>
        <p:spPr>
          <a:xfrm>
            <a:off x="687834" y="1400534"/>
            <a:ext cx="7920040" cy="225856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0" dirty="0">
                <a:solidFill>
                  <a:schemeClr val="accent1">
                    <a:lumMod val="50000"/>
                    <a:lumOff val="50000"/>
                  </a:schemeClr>
                </a:solidFill>
                <a:latin typeface="Signatype" pitchFamily="2" charset="0"/>
              </a:rPr>
              <a:t>¿Preguntas?</a:t>
            </a:r>
          </a:p>
        </p:txBody>
      </p:sp>
    </p:spTree>
    <p:extLst>
      <p:ext uri="{BB962C8B-B14F-4D97-AF65-F5344CB8AC3E}">
        <p14:creationId xmlns:p14="http://schemas.microsoft.com/office/powerpoint/2010/main" val="1013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red can&#10;&#10;AI-generated content may be incorrect.">
            <a:extLst>
              <a:ext uri="{FF2B5EF4-FFF2-40B4-BE49-F238E27FC236}">
                <a16:creationId xmlns:a16="http://schemas.microsoft.com/office/drawing/2014/main" id="{4C228C65-E486-E445-8DFF-1EE3765C7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76113" y="5152"/>
            <a:ext cx="2231672" cy="4511280"/>
          </a:xfrm>
          <a:prstGeom prst="rect">
            <a:avLst/>
          </a:prstGeom>
        </p:spPr>
      </p:pic>
      <p:pic>
        <p:nvPicPr>
          <p:cNvPr id="10" name="Picture 9" descr="A red can with white text and black text&#10;&#10;AI-generated content may be incorrect.">
            <a:extLst>
              <a:ext uri="{FF2B5EF4-FFF2-40B4-BE49-F238E27FC236}">
                <a16:creationId xmlns:a16="http://schemas.microsoft.com/office/drawing/2014/main" id="{2A4E4AA4-3236-CBCF-EFD8-6B26DF2B6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854" y="384219"/>
            <a:ext cx="2540313" cy="43142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A1016D-E1A1-B345-140E-EB735463FAC6}"/>
              </a:ext>
            </a:extLst>
          </p:cNvPr>
          <p:cNvSpPr txBox="1"/>
          <p:nvPr/>
        </p:nvSpPr>
        <p:spPr>
          <a:xfrm>
            <a:off x="2144821" y="3379389"/>
            <a:ext cx="1650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A33453"/>
                </a:solidFill>
                <a:latin typeface="Congenial" panose="02000503040000020004" pitchFamily="2" charset="0"/>
              </a:rPr>
              <a:t>Años 70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81C5B9-6611-3022-7321-87402D841F1F}"/>
              </a:ext>
            </a:extLst>
          </p:cNvPr>
          <p:cNvSpPr txBox="1"/>
          <p:nvPr/>
        </p:nvSpPr>
        <p:spPr>
          <a:xfrm>
            <a:off x="7584340" y="4175255"/>
            <a:ext cx="104400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A33453"/>
                </a:solidFill>
                <a:latin typeface="Congenial" panose="02000503040000020004" pitchFamily="2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472326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F20D4-36D3-7608-EF95-D3F2EC593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x with a picture of a person and a turtle&#10;&#10;AI-generated content may be incorrect.">
            <a:extLst>
              <a:ext uri="{FF2B5EF4-FFF2-40B4-BE49-F238E27FC236}">
                <a16:creationId xmlns:a16="http://schemas.microsoft.com/office/drawing/2014/main" id="{F8EB2B82-3374-001B-42B2-6783F97B8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418" y="411577"/>
            <a:ext cx="2764558" cy="4194891"/>
          </a:xfrm>
          <a:prstGeom prst="rect">
            <a:avLst/>
          </a:prstGeom>
        </p:spPr>
      </p:pic>
      <p:pic>
        <p:nvPicPr>
          <p:cNvPr id="8" name="Picture 7" descr="A white box with red and gold text&#10;&#10;AI-generated content may be incorrect.">
            <a:extLst>
              <a:ext uri="{FF2B5EF4-FFF2-40B4-BE49-F238E27FC236}">
                <a16:creationId xmlns:a16="http://schemas.microsoft.com/office/drawing/2014/main" id="{5BC410DE-724A-4AD0-6C61-02136A14C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190" y="451800"/>
            <a:ext cx="2552202" cy="37670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464FA2-0941-FAAF-0E64-AA717F50B128}"/>
              </a:ext>
            </a:extLst>
          </p:cNvPr>
          <p:cNvSpPr txBox="1"/>
          <p:nvPr/>
        </p:nvSpPr>
        <p:spPr>
          <a:xfrm>
            <a:off x="2231410" y="4218828"/>
            <a:ext cx="1650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A33453"/>
                </a:solidFill>
                <a:latin typeface="Congenial" panose="02000503040000020004" pitchFamily="2" charset="0"/>
              </a:rPr>
              <a:t>Años 90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D22B2D-2BE1-9D66-4F52-4E4E3798B6E8}"/>
              </a:ext>
            </a:extLst>
          </p:cNvPr>
          <p:cNvSpPr txBox="1"/>
          <p:nvPr/>
        </p:nvSpPr>
        <p:spPr>
          <a:xfrm>
            <a:off x="7437170" y="4083248"/>
            <a:ext cx="104400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A33453"/>
                </a:solidFill>
                <a:latin typeface="Congenial" panose="02000503040000020004" pitchFamily="2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127528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1376C-33FF-C789-3943-55E20838B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4D0AD7-8630-60C2-09E6-594D070FBB3F}"/>
              </a:ext>
            </a:extLst>
          </p:cNvPr>
          <p:cNvSpPr txBox="1"/>
          <p:nvPr/>
        </p:nvSpPr>
        <p:spPr>
          <a:xfrm>
            <a:off x="1596229" y="3990228"/>
            <a:ext cx="1650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A33453"/>
                </a:solidFill>
                <a:latin typeface="Congenial" panose="02000503040000020004" pitchFamily="2" charset="0"/>
              </a:rPr>
              <a:t>Años 80</a:t>
            </a:r>
          </a:p>
        </p:txBody>
      </p:sp>
      <p:pic>
        <p:nvPicPr>
          <p:cNvPr id="6" name="Picture 5" descr="A blue container with white text&#10;&#10;AI-generated content may be incorrect.">
            <a:extLst>
              <a:ext uri="{FF2B5EF4-FFF2-40B4-BE49-F238E27FC236}">
                <a16:creationId xmlns:a16="http://schemas.microsoft.com/office/drawing/2014/main" id="{DFFBA0F2-A81B-CE35-0495-4B37236D6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05" y="804220"/>
            <a:ext cx="3085174" cy="3077055"/>
          </a:xfrm>
          <a:prstGeom prst="rect">
            <a:avLst/>
          </a:prstGeom>
        </p:spPr>
      </p:pic>
      <p:pic>
        <p:nvPicPr>
          <p:cNvPr id="10" name="Picture 9" descr="A blue round container with white text and black text&#10;&#10;AI-generated content may be incorrect.">
            <a:extLst>
              <a:ext uri="{FF2B5EF4-FFF2-40B4-BE49-F238E27FC236}">
                <a16:creationId xmlns:a16="http://schemas.microsoft.com/office/drawing/2014/main" id="{2A564159-EC4C-4FB0-B1E9-85A48F700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412" y="517455"/>
            <a:ext cx="4066567" cy="4108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C9EF33-1FE4-B4C8-39DF-1B612010DFA1}"/>
              </a:ext>
            </a:extLst>
          </p:cNvPr>
          <p:cNvSpPr txBox="1"/>
          <p:nvPr/>
        </p:nvSpPr>
        <p:spPr>
          <a:xfrm>
            <a:off x="7488238" y="4102824"/>
            <a:ext cx="104400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A33453"/>
                </a:solidFill>
                <a:latin typeface="Congenial" panose="02000503040000020004" pitchFamily="2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888448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8E058-1415-C987-8983-EBC646A7C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ell phone with a screen&#10;&#10;AI-generated content may be incorrect.">
            <a:extLst>
              <a:ext uri="{FF2B5EF4-FFF2-40B4-BE49-F238E27FC236}">
                <a16:creationId xmlns:a16="http://schemas.microsoft.com/office/drawing/2014/main" id="{BE17994F-0820-AF18-2B3B-3BA31760D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56" y="920161"/>
            <a:ext cx="2609137" cy="3007604"/>
          </a:xfrm>
          <a:prstGeom prst="rect">
            <a:avLst/>
          </a:prstGeom>
        </p:spPr>
      </p:pic>
      <p:pic>
        <p:nvPicPr>
          <p:cNvPr id="6" name="Picture 5" descr="Screens screenshot of a phone&#10;&#10;AI-generated content may be incorrect.">
            <a:extLst>
              <a:ext uri="{FF2B5EF4-FFF2-40B4-BE49-F238E27FC236}">
                <a16:creationId xmlns:a16="http://schemas.microsoft.com/office/drawing/2014/main" id="{D6D8ACB2-1417-8DEE-FBDC-EFC6911B80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483" b="3398"/>
          <a:stretch/>
        </p:blipFill>
        <p:spPr>
          <a:xfrm>
            <a:off x="3651722" y="411750"/>
            <a:ext cx="2319251" cy="428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713AFA-667A-921C-137C-9DA080D498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593" b="9318"/>
          <a:stretch/>
        </p:blipFill>
        <p:spPr>
          <a:xfrm>
            <a:off x="6107603" y="504000"/>
            <a:ext cx="2319140" cy="406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017C1E-4FA7-D356-CFA9-95F5ADD117FE}"/>
              </a:ext>
            </a:extLst>
          </p:cNvPr>
          <p:cNvSpPr txBox="1"/>
          <p:nvPr/>
        </p:nvSpPr>
        <p:spPr>
          <a:xfrm>
            <a:off x="1353586" y="3961729"/>
            <a:ext cx="1650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A33453"/>
                </a:solidFill>
                <a:latin typeface="Congenial" panose="02000503040000020004" pitchFamily="2" charset="0"/>
              </a:rPr>
              <a:t>Años 90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2B9445-0DB9-D095-2B79-A607A90114FB}"/>
              </a:ext>
            </a:extLst>
          </p:cNvPr>
          <p:cNvSpPr txBox="1"/>
          <p:nvPr/>
        </p:nvSpPr>
        <p:spPr>
          <a:xfrm>
            <a:off x="5378785" y="333640"/>
            <a:ext cx="104400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A33453"/>
                </a:solidFill>
                <a:latin typeface="Congenial" panose="02000503040000020004" pitchFamily="2" charset="0"/>
              </a:rPr>
              <a:t>2025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A26D88-9B0F-1872-45B4-6973C1D0958C}"/>
              </a:ext>
            </a:extLst>
          </p:cNvPr>
          <p:cNvGrpSpPr/>
          <p:nvPr/>
        </p:nvGrpSpPr>
        <p:grpSpPr>
          <a:xfrm>
            <a:off x="6107603" y="2204945"/>
            <a:ext cx="1418210" cy="2126328"/>
            <a:chOff x="6107603" y="2204945"/>
            <a:chExt cx="1418210" cy="21263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BDE40AF-7332-14B0-1B25-63D10EC230D5}"/>
                </a:ext>
              </a:extLst>
            </p:cNvPr>
            <p:cNvGrpSpPr/>
            <p:nvPr/>
          </p:nvGrpSpPr>
          <p:grpSpPr>
            <a:xfrm>
              <a:off x="7006003" y="2204945"/>
              <a:ext cx="482235" cy="264820"/>
              <a:chOff x="7006003" y="2204945"/>
              <a:chExt cx="482235" cy="264820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00B29C43-B8AE-527F-B4BB-8994A1152A75}"/>
                  </a:ext>
                </a:extLst>
              </p:cNvPr>
              <p:cNvSpPr/>
              <p:nvPr/>
            </p:nvSpPr>
            <p:spPr>
              <a:xfrm>
                <a:off x="7094006" y="2204945"/>
                <a:ext cx="394232" cy="219018"/>
              </a:xfrm>
              <a:custGeom>
                <a:avLst/>
                <a:gdLst>
                  <a:gd name="connsiteX0" fmla="*/ 394232 w 394232"/>
                  <a:gd name="connsiteY0" fmla="*/ 0 h 219018"/>
                  <a:gd name="connsiteX1" fmla="*/ 125935 w 394232"/>
                  <a:gd name="connsiteY1" fmla="*/ 104033 h 219018"/>
                  <a:gd name="connsiteX2" fmla="*/ 0 w 394232"/>
                  <a:gd name="connsiteY2" fmla="*/ 219018 h 219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4232" h="219018" extrusionOk="0">
                    <a:moveTo>
                      <a:pt x="394232" y="0"/>
                    </a:moveTo>
                    <a:cubicBezTo>
                      <a:pt x="285947" y="29454"/>
                      <a:pt x="180587" y="71678"/>
                      <a:pt x="125935" y="104033"/>
                    </a:cubicBezTo>
                    <a:cubicBezTo>
                      <a:pt x="66236" y="141800"/>
                      <a:pt x="263" y="176496"/>
                      <a:pt x="0" y="219018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394232 w 394232"/>
                          <a:gd name="connsiteY0" fmla="*/ 0 h 219018"/>
                          <a:gd name="connsiteX1" fmla="*/ 125935 w 394232"/>
                          <a:gd name="connsiteY1" fmla="*/ 104033 h 219018"/>
                          <a:gd name="connsiteX2" fmla="*/ 0 w 394232"/>
                          <a:gd name="connsiteY2" fmla="*/ 219018 h 2190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394232" h="219018">
                            <a:moveTo>
                              <a:pt x="394232" y="0"/>
                            </a:moveTo>
                            <a:cubicBezTo>
                              <a:pt x="292936" y="33765"/>
                              <a:pt x="191640" y="67530"/>
                              <a:pt x="125935" y="104033"/>
                            </a:cubicBezTo>
                            <a:cubicBezTo>
                              <a:pt x="60230" y="140536"/>
                              <a:pt x="11863" y="176127"/>
                              <a:pt x="0" y="219018"/>
                            </a:cubicBez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632286E5-CCFA-4303-AACC-06E3A433A79D}"/>
                  </a:ext>
                </a:extLst>
              </p:cNvPr>
              <p:cNvSpPr/>
              <p:nvPr/>
            </p:nvSpPr>
            <p:spPr>
              <a:xfrm rot="14691045">
                <a:off x="7032116" y="2319873"/>
                <a:ext cx="123779" cy="176005"/>
              </a:xfrm>
              <a:custGeom>
                <a:avLst/>
                <a:gdLst>
                  <a:gd name="connsiteX0" fmla="*/ 0 w 123779"/>
                  <a:gd name="connsiteY0" fmla="*/ 176005 h 176005"/>
                  <a:gd name="connsiteX1" fmla="*/ 38187 w 123779"/>
                  <a:gd name="connsiteY1" fmla="*/ 494 h 176005"/>
                  <a:gd name="connsiteX2" fmla="*/ 123779 w 123779"/>
                  <a:gd name="connsiteY2" fmla="*/ 133513 h 17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779" h="176005" extrusionOk="0">
                    <a:moveTo>
                      <a:pt x="0" y="176005"/>
                    </a:moveTo>
                    <a:cubicBezTo>
                      <a:pt x="3040" y="91328"/>
                      <a:pt x="12708" y="10747"/>
                      <a:pt x="38187" y="494"/>
                    </a:cubicBezTo>
                    <a:cubicBezTo>
                      <a:pt x="56741" y="-14532"/>
                      <a:pt x="95794" y="51019"/>
                      <a:pt x="123779" y="133513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2116632749">
                      <a:custGeom>
                        <a:avLst/>
                        <a:gdLst>
                          <a:gd name="connsiteX0" fmla="*/ 0 w 213815"/>
                          <a:gd name="connsiteY0" fmla="*/ 216698 h 216698"/>
                          <a:gd name="connsiteX1" fmla="*/ 65965 w 213815"/>
                          <a:gd name="connsiteY1" fmla="*/ 609 h 216698"/>
                          <a:gd name="connsiteX2" fmla="*/ 213815 w 213815"/>
                          <a:gd name="connsiteY2" fmla="*/ 164382 h 2166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13815" h="216698">
                            <a:moveTo>
                              <a:pt x="0" y="216698"/>
                            </a:moveTo>
                            <a:cubicBezTo>
                              <a:pt x="15164" y="113013"/>
                              <a:pt x="30329" y="9328"/>
                              <a:pt x="65965" y="609"/>
                            </a:cubicBezTo>
                            <a:cubicBezTo>
                              <a:pt x="101601" y="-8110"/>
                              <a:pt x="157708" y="78136"/>
                              <a:pt x="213815" y="164382"/>
                            </a:cubicBez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168A1C0-05BF-C5C8-E9F2-5BF7F217392D}"/>
                </a:ext>
              </a:extLst>
            </p:cNvPr>
            <p:cNvGrpSpPr/>
            <p:nvPr/>
          </p:nvGrpSpPr>
          <p:grpSpPr>
            <a:xfrm flipH="1">
              <a:off x="6107603" y="4066453"/>
              <a:ext cx="431808" cy="264820"/>
              <a:chOff x="7006003" y="2204945"/>
              <a:chExt cx="482235" cy="264820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005B163-6AE0-A57E-CEDA-9499D4069DA6}"/>
                  </a:ext>
                </a:extLst>
              </p:cNvPr>
              <p:cNvSpPr/>
              <p:nvPr/>
            </p:nvSpPr>
            <p:spPr>
              <a:xfrm>
                <a:off x="7094006" y="2204945"/>
                <a:ext cx="394232" cy="219018"/>
              </a:xfrm>
              <a:custGeom>
                <a:avLst/>
                <a:gdLst>
                  <a:gd name="connsiteX0" fmla="*/ 394232 w 394232"/>
                  <a:gd name="connsiteY0" fmla="*/ 0 h 219018"/>
                  <a:gd name="connsiteX1" fmla="*/ 125935 w 394232"/>
                  <a:gd name="connsiteY1" fmla="*/ 104033 h 219018"/>
                  <a:gd name="connsiteX2" fmla="*/ 0 w 394232"/>
                  <a:gd name="connsiteY2" fmla="*/ 219018 h 219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4232" h="219018" extrusionOk="0">
                    <a:moveTo>
                      <a:pt x="394232" y="0"/>
                    </a:moveTo>
                    <a:cubicBezTo>
                      <a:pt x="285947" y="29454"/>
                      <a:pt x="180587" y="71678"/>
                      <a:pt x="125935" y="104033"/>
                    </a:cubicBezTo>
                    <a:cubicBezTo>
                      <a:pt x="66236" y="141800"/>
                      <a:pt x="263" y="176496"/>
                      <a:pt x="0" y="219018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394232 w 394232"/>
                          <a:gd name="connsiteY0" fmla="*/ 0 h 219018"/>
                          <a:gd name="connsiteX1" fmla="*/ 125935 w 394232"/>
                          <a:gd name="connsiteY1" fmla="*/ 104033 h 219018"/>
                          <a:gd name="connsiteX2" fmla="*/ 0 w 394232"/>
                          <a:gd name="connsiteY2" fmla="*/ 219018 h 2190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394232" h="219018">
                            <a:moveTo>
                              <a:pt x="394232" y="0"/>
                            </a:moveTo>
                            <a:cubicBezTo>
                              <a:pt x="292936" y="33765"/>
                              <a:pt x="191640" y="67530"/>
                              <a:pt x="125935" y="104033"/>
                            </a:cubicBezTo>
                            <a:cubicBezTo>
                              <a:pt x="60230" y="140536"/>
                              <a:pt x="11863" y="176127"/>
                              <a:pt x="0" y="219018"/>
                            </a:cubicBez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B420767-0A1B-9850-BFAE-0D87DE1CFCB3}"/>
                  </a:ext>
                </a:extLst>
              </p:cNvPr>
              <p:cNvSpPr/>
              <p:nvPr/>
            </p:nvSpPr>
            <p:spPr>
              <a:xfrm rot="14691045">
                <a:off x="7032116" y="2319873"/>
                <a:ext cx="123779" cy="176005"/>
              </a:xfrm>
              <a:custGeom>
                <a:avLst/>
                <a:gdLst>
                  <a:gd name="connsiteX0" fmla="*/ 0 w 123779"/>
                  <a:gd name="connsiteY0" fmla="*/ 176005 h 176005"/>
                  <a:gd name="connsiteX1" fmla="*/ 38187 w 123779"/>
                  <a:gd name="connsiteY1" fmla="*/ 494 h 176005"/>
                  <a:gd name="connsiteX2" fmla="*/ 123779 w 123779"/>
                  <a:gd name="connsiteY2" fmla="*/ 133513 h 17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779" h="176005" extrusionOk="0">
                    <a:moveTo>
                      <a:pt x="0" y="176005"/>
                    </a:moveTo>
                    <a:cubicBezTo>
                      <a:pt x="3040" y="91328"/>
                      <a:pt x="12708" y="10747"/>
                      <a:pt x="38187" y="494"/>
                    </a:cubicBezTo>
                    <a:cubicBezTo>
                      <a:pt x="56741" y="-14532"/>
                      <a:pt x="95794" y="51019"/>
                      <a:pt x="123779" y="133513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2116632749">
                      <a:custGeom>
                        <a:avLst/>
                        <a:gdLst>
                          <a:gd name="connsiteX0" fmla="*/ 0 w 213815"/>
                          <a:gd name="connsiteY0" fmla="*/ 216698 h 216698"/>
                          <a:gd name="connsiteX1" fmla="*/ 65965 w 213815"/>
                          <a:gd name="connsiteY1" fmla="*/ 609 h 216698"/>
                          <a:gd name="connsiteX2" fmla="*/ 213815 w 213815"/>
                          <a:gd name="connsiteY2" fmla="*/ 164382 h 2166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13815" h="216698">
                            <a:moveTo>
                              <a:pt x="0" y="216698"/>
                            </a:moveTo>
                            <a:cubicBezTo>
                              <a:pt x="15164" y="113013"/>
                              <a:pt x="30329" y="9328"/>
                              <a:pt x="65965" y="609"/>
                            </a:cubicBezTo>
                            <a:cubicBezTo>
                              <a:pt x="101601" y="-8110"/>
                              <a:pt x="157708" y="78136"/>
                              <a:pt x="213815" y="164382"/>
                            </a:cubicBez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7082F5F-F15A-8EC0-A957-8E24D9E084D7}"/>
                </a:ext>
              </a:extLst>
            </p:cNvPr>
            <p:cNvGrpSpPr/>
            <p:nvPr/>
          </p:nvGrpSpPr>
          <p:grpSpPr>
            <a:xfrm flipH="1" flipV="1">
              <a:off x="7094005" y="2958774"/>
              <a:ext cx="431808" cy="291088"/>
              <a:chOff x="7006003" y="2204945"/>
              <a:chExt cx="482235" cy="26482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1A323BE-0079-A31F-AD4C-1FFFD01D244C}"/>
                  </a:ext>
                </a:extLst>
              </p:cNvPr>
              <p:cNvSpPr/>
              <p:nvPr/>
            </p:nvSpPr>
            <p:spPr>
              <a:xfrm>
                <a:off x="7094006" y="2204945"/>
                <a:ext cx="394232" cy="219018"/>
              </a:xfrm>
              <a:custGeom>
                <a:avLst/>
                <a:gdLst>
                  <a:gd name="connsiteX0" fmla="*/ 394232 w 394232"/>
                  <a:gd name="connsiteY0" fmla="*/ 0 h 219018"/>
                  <a:gd name="connsiteX1" fmla="*/ 125935 w 394232"/>
                  <a:gd name="connsiteY1" fmla="*/ 104033 h 219018"/>
                  <a:gd name="connsiteX2" fmla="*/ 0 w 394232"/>
                  <a:gd name="connsiteY2" fmla="*/ 219018 h 219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4232" h="219018" extrusionOk="0">
                    <a:moveTo>
                      <a:pt x="394232" y="0"/>
                    </a:moveTo>
                    <a:cubicBezTo>
                      <a:pt x="285947" y="29454"/>
                      <a:pt x="180587" y="71678"/>
                      <a:pt x="125935" y="104033"/>
                    </a:cubicBezTo>
                    <a:cubicBezTo>
                      <a:pt x="66236" y="141800"/>
                      <a:pt x="263" y="176496"/>
                      <a:pt x="0" y="219018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394232 w 394232"/>
                          <a:gd name="connsiteY0" fmla="*/ 0 h 219018"/>
                          <a:gd name="connsiteX1" fmla="*/ 125935 w 394232"/>
                          <a:gd name="connsiteY1" fmla="*/ 104033 h 219018"/>
                          <a:gd name="connsiteX2" fmla="*/ 0 w 394232"/>
                          <a:gd name="connsiteY2" fmla="*/ 219018 h 2190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394232" h="219018">
                            <a:moveTo>
                              <a:pt x="394232" y="0"/>
                            </a:moveTo>
                            <a:cubicBezTo>
                              <a:pt x="292936" y="33765"/>
                              <a:pt x="191640" y="67530"/>
                              <a:pt x="125935" y="104033"/>
                            </a:cubicBezTo>
                            <a:cubicBezTo>
                              <a:pt x="60230" y="140536"/>
                              <a:pt x="11863" y="176127"/>
                              <a:pt x="0" y="219018"/>
                            </a:cubicBez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93ED54A-033C-5B33-AB7C-1BD68417ACAB}"/>
                  </a:ext>
                </a:extLst>
              </p:cNvPr>
              <p:cNvSpPr/>
              <p:nvPr/>
            </p:nvSpPr>
            <p:spPr>
              <a:xfrm rot="14691045">
                <a:off x="7032116" y="2319873"/>
                <a:ext cx="123779" cy="176005"/>
              </a:xfrm>
              <a:custGeom>
                <a:avLst/>
                <a:gdLst>
                  <a:gd name="connsiteX0" fmla="*/ 0 w 123779"/>
                  <a:gd name="connsiteY0" fmla="*/ 176005 h 176005"/>
                  <a:gd name="connsiteX1" fmla="*/ 38187 w 123779"/>
                  <a:gd name="connsiteY1" fmla="*/ 494 h 176005"/>
                  <a:gd name="connsiteX2" fmla="*/ 123779 w 123779"/>
                  <a:gd name="connsiteY2" fmla="*/ 133513 h 17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779" h="176005" extrusionOk="0">
                    <a:moveTo>
                      <a:pt x="0" y="176005"/>
                    </a:moveTo>
                    <a:cubicBezTo>
                      <a:pt x="3040" y="91328"/>
                      <a:pt x="12708" y="10747"/>
                      <a:pt x="38187" y="494"/>
                    </a:cubicBezTo>
                    <a:cubicBezTo>
                      <a:pt x="56741" y="-14532"/>
                      <a:pt x="95794" y="51019"/>
                      <a:pt x="123779" y="133513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2116632749">
                      <a:custGeom>
                        <a:avLst/>
                        <a:gdLst>
                          <a:gd name="connsiteX0" fmla="*/ 0 w 213815"/>
                          <a:gd name="connsiteY0" fmla="*/ 216698 h 216698"/>
                          <a:gd name="connsiteX1" fmla="*/ 65965 w 213815"/>
                          <a:gd name="connsiteY1" fmla="*/ 609 h 216698"/>
                          <a:gd name="connsiteX2" fmla="*/ 213815 w 213815"/>
                          <a:gd name="connsiteY2" fmla="*/ 164382 h 2166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13815" h="216698">
                            <a:moveTo>
                              <a:pt x="0" y="216698"/>
                            </a:moveTo>
                            <a:cubicBezTo>
                              <a:pt x="15164" y="113013"/>
                              <a:pt x="30329" y="9328"/>
                              <a:pt x="65965" y="609"/>
                            </a:cubicBezTo>
                            <a:cubicBezTo>
                              <a:pt x="101601" y="-8110"/>
                              <a:pt x="157708" y="78136"/>
                              <a:pt x="213815" y="164382"/>
                            </a:cubicBez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4998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Shape 1278">
          <a:extLst>
            <a:ext uri="{FF2B5EF4-FFF2-40B4-BE49-F238E27FC236}">
              <a16:creationId xmlns:a16="http://schemas.microsoft.com/office/drawing/2014/main" id="{52C65A24-6C34-3A92-1FBB-71B4221CA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Rectangle 1226">
            <a:extLst>
              <a:ext uri="{FF2B5EF4-FFF2-40B4-BE49-F238E27FC236}">
                <a16:creationId xmlns:a16="http://schemas.microsoft.com/office/drawing/2014/main" id="{AAB9FE12-33E0-4398-54A9-0499F2581B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4000" cy="5897880"/>
          </a:xfrm>
          <a:prstGeom prst="rect">
            <a:avLst/>
          </a:prstGeom>
          <a:solidFill>
            <a:srgbClr val="9E3C6D"/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Google Shape;1443;p68">
            <a:extLst>
              <a:ext uri="{FF2B5EF4-FFF2-40B4-BE49-F238E27FC236}">
                <a16:creationId xmlns:a16="http://schemas.microsoft.com/office/drawing/2014/main" id="{5945053B-4749-D955-AB5C-0C6C2C2D0292}"/>
              </a:ext>
            </a:extLst>
          </p:cNvPr>
          <p:cNvSpPr txBox="1">
            <a:spLocks/>
          </p:cNvSpPr>
          <p:nvPr/>
        </p:nvSpPr>
        <p:spPr>
          <a:xfrm>
            <a:off x="619035" y="1479785"/>
            <a:ext cx="2242484" cy="695163"/>
          </a:xfrm>
          <a:prstGeom prst="rect">
            <a:avLst/>
          </a:prstGeom>
          <a:gradFill flip="none" rotWithShape="1">
            <a:gsLst>
              <a:gs pos="25000">
                <a:schemeClr val="accent3">
                  <a:lumMod val="40000"/>
                  <a:lumOff val="60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</a:gsLst>
            <a:lin ang="13200000" scaled="0"/>
            <a:tileRect/>
          </a:gra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spcFirstLastPara="1" wrap="square" lIns="54000" tIns="108000" rIns="54000" bIns="108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500" dirty="0">
                <a:latin typeface="TT Fors Trial Medium" panose="020B0003030001020000" pitchFamily="34" charset="0"/>
              </a:rPr>
              <a:t>Mercados objetivo</a:t>
            </a:r>
          </a:p>
          <a:p>
            <a:pPr algn="ctr"/>
            <a:r>
              <a:rPr lang="es-ES" sz="1500" dirty="0">
                <a:latin typeface="TT Fors Trial Medium" panose="020B0003030001020000" pitchFamily="34" charset="0"/>
              </a:rPr>
              <a:t>(agencias o </a:t>
            </a:r>
            <a:r>
              <a:rPr lang="es-ES" sz="1500" i="1" dirty="0" err="1">
                <a:latin typeface="TT Fors Trial Medium" panose="020B0003030001020000" pitchFamily="34" charset="0"/>
              </a:rPr>
              <a:t>in-house</a:t>
            </a:r>
            <a:r>
              <a:rPr lang="es-ES" sz="1500" dirty="0">
                <a:latin typeface="TT Fors Trial Medium" panose="020B0003030001020000" pitchFamily="34" charset="0"/>
              </a:rPr>
              <a:t>)</a:t>
            </a:r>
            <a:endParaRPr lang="en-US" sz="1600" dirty="0">
              <a:latin typeface="TT Fors Trial Medium" panose="020B0003030001020000" pitchFamily="34" charset="0"/>
            </a:endParaRPr>
          </a:p>
        </p:txBody>
      </p:sp>
      <p:sp>
        <p:nvSpPr>
          <p:cNvPr id="9" name="Google Shape;1443;p68">
            <a:extLst>
              <a:ext uri="{FF2B5EF4-FFF2-40B4-BE49-F238E27FC236}">
                <a16:creationId xmlns:a16="http://schemas.microsoft.com/office/drawing/2014/main" id="{E84DCE82-EED6-31A2-5F2A-5A3F57B93050}"/>
              </a:ext>
            </a:extLst>
          </p:cNvPr>
          <p:cNvSpPr txBox="1">
            <a:spLocks/>
          </p:cNvSpPr>
          <p:nvPr/>
        </p:nvSpPr>
        <p:spPr>
          <a:xfrm>
            <a:off x="3068124" y="504593"/>
            <a:ext cx="1885192" cy="71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spcFirstLastPara="1" wrap="square" lIns="54000" tIns="108000" rIns="54000" bIns="108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600" dirty="0">
                <a:latin typeface="TT Fors Trial Medium" panose="020B0003030001020000" pitchFamily="34" charset="0"/>
              </a:rPr>
              <a:t>Estudio de diseño/desarrollo</a:t>
            </a:r>
            <a:endParaRPr lang="en-US" sz="1600" i="1" dirty="0">
              <a:latin typeface="TT Fors Trial Medium" panose="020B0003030001020000" pitchFamily="34" charset="0"/>
            </a:endParaRPr>
          </a:p>
        </p:txBody>
      </p:sp>
      <p:sp>
        <p:nvSpPr>
          <p:cNvPr id="1225" name="Google Shape;1443;p68">
            <a:extLst>
              <a:ext uri="{FF2B5EF4-FFF2-40B4-BE49-F238E27FC236}">
                <a16:creationId xmlns:a16="http://schemas.microsoft.com/office/drawing/2014/main" id="{17F7BB72-2CCA-27DC-305F-D1098D8A82E3}"/>
              </a:ext>
            </a:extLst>
          </p:cNvPr>
          <p:cNvSpPr txBox="1">
            <a:spLocks/>
          </p:cNvSpPr>
          <p:nvPr/>
        </p:nvSpPr>
        <p:spPr>
          <a:xfrm>
            <a:off x="755832" y="3345702"/>
            <a:ext cx="1968589" cy="710552"/>
          </a:xfrm>
          <a:prstGeom prst="rect">
            <a:avLst/>
          </a:prstGeom>
          <a:gradFill flip="none" rotWithShape="1">
            <a:gsLst>
              <a:gs pos="25000">
                <a:schemeClr val="accent3">
                  <a:lumMod val="40000"/>
                  <a:lumOff val="60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</a:gsLst>
            <a:lin ang="13200000" scaled="0"/>
            <a:tileRect/>
          </a:gra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spcFirstLastPara="1" wrap="none" lIns="108000" tIns="108000" rIns="108000" bIns="108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600" dirty="0">
                <a:latin typeface="TT Fors Trial Medium" panose="020B0003030001020000" pitchFamily="34" charset="0"/>
              </a:rPr>
              <a:t>Lingüistas locales</a:t>
            </a:r>
          </a:p>
          <a:p>
            <a:pPr algn="ctr"/>
            <a:r>
              <a:rPr lang="es-ES" sz="1600" dirty="0">
                <a:latin typeface="TT Fors Trial Medium" panose="020B0003030001020000" pitchFamily="34" charset="0"/>
              </a:rPr>
              <a:t>+ cliente</a:t>
            </a:r>
            <a:endParaRPr lang="en-US" sz="1600" dirty="0">
              <a:latin typeface="TT Fors Trial Medium" panose="020B0003030001020000" pitchFamily="34" charset="0"/>
            </a:endParaRPr>
          </a:p>
        </p:txBody>
      </p:sp>
      <p:sp>
        <p:nvSpPr>
          <p:cNvPr id="1312" name="Freeform: Shape 1311">
            <a:extLst>
              <a:ext uri="{FF2B5EF4-FFF2-40B4-BE49-F238E27FC236}">
                <a16:creationId xmlns:a16="http://schemas.microsoft.com/office/drawing/2014/main" id="{617C1F33-A899-8F96-DCC3-69CDC93FDB26}"/>
              </a:ext>
            </a:extLst>
          </p:cNvPr>
          <p:cNvSpPr/>
          <p:nvPr/>
        </p:nvSpPr>
        <p:spPr>
          <a:xfrm rot="20257554">
            <a:off x="4021984" y="4447141"/>
            <a:ext cx="213815" cy="216698"/>
          </a:xfrm>
          <a:custGeom>
            <a:avLst/>
            <a:gdLst>
              <a:gd name="connsiteX0" fmla="*/ 0 w 213815"/>
              <a:gd name="connsiteY0" fmla="*/ 216698 h 216698"/>
              <a:gd name="connsiteX1" fmla="*/ 65965 w 213815"/>
              <a:gd name="connsiteY1" fmla="*/ 609 h 216698"/>
              <a:gd name="connsiteX2" fmla="*/ 213815 w 213815"/>
              <a:gd name="connsiteY2" fmla="*/ 164382 h 21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5" h="216698">
                <a:moveTo>
                  <a:pt x="0" y="216698"/>
                </a:moveTo>
                <a:cubicBezTo>
                  <a:pt x="15164" y="113013"/>
                  <a:pt x="30329" y="9328"/>
                  <a:pt x="65965" y="609"/>
                </a:cubicBezTo>
                <a:cubicBezTo>
                  <a:pt x="101601" y="-8110"/>
                  <a:pt x="157708" y="78136"/>
                  <a:pt x="213815" y="164382"/>
                </a:cubicBezTo>
              </a:path>
            </a:pathLst>
          </a:custGeom>
          <a:noFill/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13" name="Freeform: Shape 1312">
            <a:extLst>
              <a:ext uri="{FF2B5EF4-FFF2-40B4-BE49-F238E27FC236}">
                <a16:creationId xmlns:a16="http://schemas.microsoft.com/office/drawing/2014/main" id="{9FDC50DB-60AB-6AF2-A1FA-0593ACDEFCDC}"/>
              </a:ext>
            </a:extLst>
          </p:cNvPr>
          <p:cNvSpPr/>
          <p:nvPr/>
        </p:nvSpPr>
        <p:spPr>
          <a:xfrm rot="11277142">
            <a:off x="7869892" y="2560131"/>
            <a:ext cx="214901" cy="177626"/>
          </a:xfrm>
          <a:custGeom>
            <a:avLst/>
            <a:gdLst>
              <a:gd name="connsiteX0" fmla="*/ 0 w 213815"/>
              <a:gd name="connsiteY0" fmla="*/ 216698 h 216698"/>
              <a:gd name="connsiteX1" fmla="*/ 65965 w 213815"/>
              <a:gd name="connsiteY1" fmla="*/ 609 h 216698"/>
              <a:gd name="connsiteX2" fmla="*/ 213815 w 213815"/>
              <a:gd name="connsiteY2" fmla="*/ 164382 h 21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5" h="216698">
                <a:moveTo>
                  <a:pt x="0" y="216698"/>
                </a:moveTo>
                <a:cubicBezTo>
                  <a:pt x="15164" y="113013"/>
                  <a:pt x="30329" y="9328"/>
                  <a:pt x="65965" y="609"/>
                </a:cubicBezTo>
                <a:cubicBezTo>
                  <a:pt x="101601" y="-8110"/>
                  <a:pt x="157708" y="78136"/>
                  <a:pt x="213815" y="164382"/>
                </a:cubicBezTo>
              </a:path>
            </a:pathLst>
          </a:custGeom>
          <a:noFill/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14" name="Freeform: Shape 1313">
            <a:extLst>
              <a:ext uri="{FF2B5EF4-FFF2-40B4-BE49-F238E27FC236}">
                <a16:creationId xmlns:a16="http://schemas.microsoft.com/office/drawing/2014/main" id="{F4D84337-1087-2D40-6EC9-2728845543D3}"/>
              </a:ext>
            </a:extLst>
          </p:cNvPr>
          <p:cNvSpPr/>
          <p:nvPr/>
        </p:nvSpPr>
        <p:spPr>
          <a:xfrm rot="6365053">
            <a:off x="6809614" y="1897542"/>
            <a:ext cx="213815" cy="216698"/>
          </a:xfrm>
          <a:custGeom>
            <a:avLst/>
            <a:gdLst>
              <a:gd name="connsiteX0" fmla="*/ 0 w 213815"/>
              <a:gd name="connsiteY0" fmla="*/ 216698 h 216698"/>
              <a:gd name="connsiteX1" fmla="*/ 65965 w 213815"/>
              <a:gd name="connsiteY1" fmla="*/ 609 h 216698"/>
              <a:gd name="connsiteX2" fmla="*/ 213815 w 213815"/>
              <a:gd name="connsiteY2" fmla="*/ 164382 h 21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5" h="216698">
                <a:moveTo>
                  <a:pt x="0" y="216698"/>
                </a:moveTo>
                <a:cubicBezTo>
                  <a:pt x="15164" y="113013"/>
                  <a:pt x="30329" y="9328"/>
                  <a:pt x="65965" y="609"/>
                </a:cubicBezTo>
                <a:cubicBezTo>
                  <a:pt x="101601" y="-8110"/>
                  <a:pt x="157708" y="78136"/>
                  <a:pt x="213815" y="164382"/>
                </a:cubicBezTo>
              </a:path>
            </a:pathLst>
          </a:custGeom>
          <a:noFill/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15" name="Freeform: Shape 1314">
            <a:extLst>
              <a:ext uri="{FF2B5EF4-FFF2-40B4-BE49-F238E27FC236}">
                <a16:creationId xmlns:a16="http://schemas.microsoft.com/office/drawing/2014/main" id="{2712964D-1F82-F4D7-7C69-8A86BD6C138B}"/>
              </a:ext>
            </a:extLst>
          </p:cNvPr>
          <p:cNvSpPr/>
          <p:nvPr/>
        </p:nvSpPr>
        <p:spPr>
          <a:xfrm rot="2231679">
            <a:off x="3825565" y="1295369"/>
            <a:ext cx="213815" cy="216698"/>
          </a:xfrm>
          <a:custGeom>
            <a:avLst/>
            <a:gdLst>
              <a:gd name="connsiteX0" fmla="*/ 0 w 213815"/>
              <a:gd name="connsiteY0" fmla="*/ 216698 h 216698"/>
              <a:gd name="connsiteX1" fmla="*/ 65965 w 213815"/>
              <a:gd name="connsiteY1" fmla="*/ 609 h 216698"/>
              <a:gd name="connsiteX2" fmla="*/ 213815 w 213815"/>
              <a:gd name="connsiteY2" fmla="*/ 164382 h 21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5" h="216698">
                <a:moveTo>
                  <a:pt x="0" y="216698"/>
                </a:moveTo>
                <a:cubicBezTo>
                  <a:pt x="15164" y="113013"/>
                  <a:pt x="30329" y="9328"/>
                  <a:pt x="65965" y="609"/>
                </a:cubicBezTo>
                <a:cubicBezTo>
                  <a:pt x="101601" y="-8110"/>
                  <a:pt x="157708" y="78136"/>
                  <a:pt x="213815" y="164382"/>
                </a:cubicBezTo>
              </a:path>
            </a:pathLst>
          </a:custGeom>
          <a:noFill/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16" name="Freeform: Shape 1315">
            <a:extLst>
              <a:ext uri="{FF2B5EF4-FFF2-40B4-BE49-F238E27FC236}">
                <a16:creationId xmlns:a16="http://schemas.microsoft.com/office/drawing/2014/main" id="{FF7E39DB-CD0E-D3B5-6B33-05D87ED882BE}"/>
              </a:ext>
            </a:extLst>
          </p:cNvPr>
          <p:cNvSpPr/>
          <p:nvPr/>
        </p:nvSpPr>
        <p:spPr>
          <a:xfrm rot="4237798">
            <a:off x="4402571" y="1810456"/>
            <a:ext cx="213815" cy="216698"/>
          </a:xfrm>
          <a:custGeom>
            <a:avLst/>
            <a:gdLst>
              <a:gd name="connsiteX0" fmla="*/ 0 w 213815"/>
              <a:gd name="connsiteY0" fmla="*/ 216698 h 216698"/>
              <a:gd name="connsiteX1" fmla="*/ 65965 w 213815"/>
              <a:gd name="connsiteY1" fmla="*/ 609 h 216698"/>
              <a:gd name="connsiteX2" fmla="*/ 213815 w 213815"/>
              <a:gd name="connsiteY2" fmla="*/ 164382 h 21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5" h="216698">
                <a:moveTo>
                  <a:pt x="0" y="216698"/>
                </a:moveTo>
                <a:cubicBezTo>
                  <a:pt x="15164" y="113013"/>
                  <a:pt x="30329" y="9328"/>
                  <a:pt x="65965" y="609"/>
                </a:cubicBezTo>
                <a:cubicBezTo>
                  <a:pt x="101601" y="-8110"/>
                  <a:pt x="157708" y="78136"/>
                  <a:pt x="213815" y="164382"/>
                </a:cubicBezTo>
              </a:path>
            </a:pathLst>
          </a:custGeom>
          <a:noFill/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17" name="Freeform: Shape 1316">
            <a:extLst>
              <a:ext uri="{FF2B5EF4-FFF2-40B4-BE49-F238E27FC236}">
                <a16:creationId xmlns:a16="http://schemas.microsoft.com/office/drawing/2014/main" id="{D53482A2-24FE-2259-982E-0CB5E1A907DD}"/>
              </a:ext>
            </a:extLst>
          </p:cNvPr>
          <p:cNvSpPr/>
          <p:nvPr/>
        </p:nvSpPr>
        <p:spPr>
          <a:xfrm>
            <a:off x="1740119" y="3999980"/>
            <a:ext cx="213815" cy="216698"/>
          </a:xfrm>
          <a:custGeom>
            <a:avLst/>
            <a:gdLst>
              <a:gd name="connsiteX0" fmla="*/ 0 w 213815"/>
              <a:gd name="connsiteY0" fmla="*/ 216698 h 216698"/>
              <a:gd name="connsiteX1" fmla="*/ 65965 w 213815"/>
              <a:gd name="connsiteY1" fmla="*/ 609 h 216698"/>
              <a:gd name="connsiteX2" fmla="*/ 213815 w 213815"/>
              <a:gd name="connsiteY2" fmla="*/ 164382 h 21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5" h="216698">
                <a:moveTo>
                  <a:pt x="0" y="216698"/>
                </a:moveTo>
                <a:cubicBezTo>
                  <a:pt x="15164" y="113013"/>
                  <a:pt x="30329" y="9328"/>
                  <a:pt x="65965" y="609"/>
                </a:cubicBezTo>
                <a:cubicBezTo>
                  <a:pt x="101601" y="-8110"/>
                  <a:pt x="157708" y="78136"/>
                  <a:pt x="213815" y="164382"/>
                </a:cubicBezTo>
              </a:path>
            </a:pathLst>
          </a:custGeom>
          <a:noFill/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18" name="Freeform: Shape 1317">
            <a:extLst>
              <a:ext uri="{FF2B5EF4-FFF2-40B4-BE49-F238E27FC236}">
                <a16:creationId xmlns:a16="http://schemas.microsoft.com/office/drawing/2014/main" id="{31F47BBE-E1B7-767C-F552-1C39BA706783}"/>
              </a:ext>
            </a:extLst>
          </p:cNvPr>
          <p:cNvSpPr/>
          <p:nvPr/>
        </p:nvSpPr>
        <p:spPr>
          <a:xfrm rot="10800000">
            <a:off x="1441655" y="1130275"/>
            <a:ext cx="184815" cy="216698"/>
          </a:xfrm>
          <a:custGeom>
            <a:avLst/>
            <a:gdLst>
              <a:gd name="connsiteX0" fmla="*/ 0 w 213815"/>
              <a:gd name="connsiteY0" fmla="*/ 216698 h 216698"/>
              <a:gd name="connsiteX1" fmla="*/ 65965 w 213815"/>
              <a:gd name="connsiteY1" fmla="*/ 609 h 216698"/>
              <a:gd name="connsiteX2" fmla="*/ 213815 w 213815"/>
              <a:gd name="connsiteY2" fmla="*/ 164382 h 21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5" h="216698">
                <a:moveTo>
                  <a:pt x="0" y="216698"/>
                </a:moveTo>
                <a:cubicBezTo>
                  <a:pt x="15164" y="113013"/>
                  <a:pt x="30329" y="9328"/>
                  <a:pt x="65965" y="609"/>
                </a:cubicBezTo>
                <a:cubicBezTo>
                  <a:pt x="101601" y="-8110"/>
                  <a:pt x="157708" y="78136"/>
                  <a:pt x="213815" y="164382"/>
                </a:cubicBezTo>
              </a:path>
            </a:pathLst>
          </a:custGeom>
          <a:noFill/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19" name="Freeform: Shape 1318">
            <a:extLst>
              <a:ext uri="{FF2B5EF4-FFF2-40B4-BE49-F238E27FC236}">
                <a16:creationId xmlns:a16="http://schemas.microsoft.com/office/drawing/2014/main" id="{E295E1C0-F4EE-7A32-6602-557DDDB57D4C}"/>
              </a:ext>
            </a:extLst>
          </p:cNvPr>
          <p:cNvSpPr/>
          <p:nvPr/>
        </p:nvSpPr>
        <p:spPr>
          <a:xfrm rot="11277142">
            <a:off x="7869891" y="3378854"/>
            <a:ext cx="214901" cy="177626"/>
          </a:xfrm>
          <a:custGeom>
            <a:avLst/>
            <a:gdLst>
              <a:gd name="connsiteX0" fmla="*/ 0 w 213815"/>
              <a:gd name="connsiteY0" fmla="*/ 216698 h 216698"/>
              <a:gd name="connsiteX1" fmla="*/ 65965 w 213815"/>
              <a:gd name="connsiteY1" fmla="*/ 609 h 216698"/>
              <a:gd name="connsiteX2" fmla="*/ 213815 w 213815"/>
              <a:gd name="connsiteY2" fmla="*/ 164382 h 21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5" h="216698">
                <a:moveTo>
                  <a:pt x="0" y="216698"/>
                </a:moveTo>
                <a:cubicBezTo>
                  <a:pt x="15164" y="113013"/>
                  <a:pt x="30329" y="9328"/>
                  <a:pt x="65965" y="609"/>
                </a:cubicBezTo>
                <a:cubicBezTo>
                  <a:pt x="101601" y="-8110"/>
                  <a:pt x="157708" y="78136"/>
                  <a:pt x="213815" y="164382"/>
                </a:cubicBezTo>
              </a:path>
            </a:pathLst>
          </a:custGeom>
          <a:noFill/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20" name="Freeform: Shape 1319">
            <a:extLst>
              <a:ext uri="{FF2B5EF4-FFF2-40B4-BE49-F238E27FC236}">
                <a16:creationId xmlns:a16="http://schemas.microsoft.com/office/drawing/2014/main" id="{9F9B60C9-81C9-463C-9B60-BA56BCD2F022}"/>
              </a:ext>
            </a:extLst>
          </p:cNvPr>
          <p:cNvSpPr/>
          <p:nvPr/>
        </p:nvSpPr>
        <p:spPr>
          <a:xfrm rot="16200000">
            <a:off x="7023893" y="4554048"/>
            <a:ext cx="213815" cy="216698"/>
          </a:xfrm>
          <a:custGeom>
            <a:avLst/>
            <a:gdLst>
              <a:gd name="connsiteX0" fmla="*/ 0 w 213815"/>
              <a:gd name="connsiteY0" fmla="*/ 216698 h 216698"/>
              <a:gd name="connsiteX1" fmla="*/ 65965 w 213815"/>
              <a:gd name="connsiteY1" fmla="*/ 609 h 216698"/>
              <a:gd name="connsiteX2" fmla="*/ 213815 w 213815"/>
              <a:gd name="connsiteY2" fmla="*/ 164382 h 21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5" h="216698">
                <a:moveTo>
                  <a:pt x="0" y="216698"/>
                </a:moveTo>
                <a:cubicBezTo>
                  <a:pt x="15164" y="113013"/>
                  <a:pt x="30329" y="9328"/>
                  <a:pt x="65965" y="609"/>
                </a:cubicBezTo>
                <a:cubicBezTo>
                  <a:pt x="101601" y="-8110"/>
                  <a:pt x="157708" y="78136"/>
                  <a:pt x="213815" y="164382"/>
                </a:cubicBezTo>
              </a:path>
            </a:pathLst>
          </a:custGeom>
          <a:noFill/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23" name="Freeform: Shape 1322">
            <a:extLst>
              <a:ext uri="{FF2B5EF4-FFF2-40B4-BE49-F238E27FC236}">
                <a16:creationId xmlns:a16="http://schemas.microsoft.com/office/drawing/2014/main" id="{0669B0CB-4768-DF81-8823-53647107B89B}"/>
              </a:ext>
            </a:extLst>
          </p:cNvPr>
          <p:cNvSpPr/>
          <p:nvPr/>
        </p:nvSpPr>
        <p:spPr>
          <a:xfrm>
            <a:off x="2880360" y="1417320"/>
            <a:ext cx="1033272" cy="563931"/>
          </a:xfrm>
          <a:custGeom>
            <a:avLst/>
            <a:gdLst>
              <a:gd name="connsiteX0" fmla="*/ 0 w 1033272"/>
              <a:gd name="connsiteY0" fmla="*/ 557784 h 563931"/>
              <a:gd name="connsiteX1" fmla="*/ 685800 w 1033272"/>
              <a:gd name="connsiteY1" fmla="*/ 484632 h 563931"/>
              <a:gd name="connsiteX2" fmla="*/ 1033272 w 1033272"/>
              <a:gd name="connsiteY2" fmla="*/ 0 h 563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3272" h="563931">
                <a:moveTo>
                  <a:pt x="0" y="557784"/>
                </a:moveTo>
                <a:cubicBezTo>
                  <a:pt x="256794" y="567690"/>
                  <a:pt x="513588" y="577596"/>
                  <a:pt x="685800" y="484632"/>
                </a:cubicBezTo>
                <a:cubicBezTo>
                  <a:pt x="858012" y="391668"/>
                  <a:pt x="945642" y="195834"/>
                  <a:pt x="1033272" y="0"/>
                </a:cubicBezTo>
              </a:path>
            </a:pathLst>
          </a:cu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24" name="Freeform: Shape 1323">
            <a:extLst>
              <a:ext uri="{FF2B5EF4-FFF2-40B4-BE49-F238E27FC236}">
                <a16:creationId xmlns:a16="http://schemas.microsoft.com/office/drawing/2014/main" id="{A33866CC-4533-C8C8-465C-FB96C37DF87F}"/>
              </a:ext>
            </a:extLst>
          </p:cNvPr>
          <p:cNvSpPr/>
          <p:nvPr/>
        </p:nvSpPr>
        <p:spPr>
          <a:xfrm>
            <a:off x="2873836" y="1939960"/>
            <a:ext cx="1578624" cy="82581"/>
          </a:xfrm>
          <a:custGeom>
            <a:avLst/>
            <a:gdLst>
              <a:gd name="connsiteX0" fmla="*/ 0 w 1463040"/>
              <a:gd name="connsiteY0" fmla="*/ 109728 h 143805"/>
              <a:gd name="connsiteX1" fmla="*/ 1088136 w 1463040"/>
              <a:gd name="connsiteY1" fmla="*/ 137160 h 143805"/>
              <a:gd name="connsiteX2" fmla="*/ 1463040 w 1463040"/>
              <a:gd name="connsiteY2" fmla="*/ 0 h 14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3040" h="143805">
                <a:moveTo>
                  <a:pt x="0" y="109728"/>
                </a:moveTo>
                <a:cubicBezTo>
                  <a:pt x="422148" y="132588"/>
                  <a:pt x="844296" y="155448"/>
                  <a:pt x="1088136" y="137160"/>
                </a:cubicBezTo>
                <a:cubicBezTo>
                  <a:pt x="1331976" y="118872"/>
                  <a:pt x="1397508" y="59436"/>
                  <a:pt x="1463040" y="0"/>
                </a:cubicBezTo>
              </a:path>
            </a:pathLst>
          </a:cu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6953DC7-0A4C-E3E3-E6AE-800DED792968}"/>
              </a:ext>
            </a:extLst>
          </p:cNvPr>
          <p:cNvSpPr/>
          <p:nvPr/>
        </p:nvSpPr>
        <p:spPr>
          <a:xfrm rot="4008558">
            <a:off x="2284137" y="3490095"/>
            <a:ext cx="489699" cy="1279769"/>
          </a:xfrm>
          <a:custGeom>
            <a:avLst/>
            <a:gdLst>
              <a:gd name="connsiteX0" fmla="*/ 0 w 1033272"/>
              <a:gd name="connsiteY0" fmla="*/ 557784 h 563931"/>
              <a:gd name="connsiteX1" fmla="*/ 685800 w 1033272"/>
              <a:gd name="connsiteY1" fmla="*/ 484632 h 563931"/>
              <a:gd name="connsiteX2" fmla="*/ 1033272 w 1033272"/>
              <a:gd name="connsiteY2" fmla="*/ 0 h 563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3272" h="563931">
                <a:moveTo>
                  <a:pt x="0" y="557784"/>
                </a:moveTo>
                <a:cubicBezTo>
                  <a:pt x="256794" y="567690"/>
                  <a:pt x="513588" y="577596"/>
                  <a:pt x="685800" y="484632"/>
                </a:cubicBezTo>
                <a:cubicBezTo>
                  <a:pt x="858012" y="391668"/>
                  <a:pt x="945642" y="195834"/>
                  <a:pt x="1033272" y="0"/>
                </a:cubicBezTo>
              </a:path>
            </a:pathLst>
          </a:cu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2331D97-FE09-43DC-B8DF-C4A102F987A6}"/>
              </a:ext>
            </a:extLst>
          </p:cNvPr>
          <p:cNvSpPr/>
          <p:nvPr/>
        </p:nvSpPr>
        <p:spPr>
          <a:xfrm>
            <a:off x="7173557" y="4108329"/>
            <a:ext cx="810621" cy="563931"/>
          </a:xfrm>
          <a:custGeom>
            <a:avLst/>
            <a:gdLst>
              <a:gd name="connsiteX0" fmla="*/ 0 w 1033272"/>
              <a:gd name="connsiteY0" fmla="*/ 557784 h 563931"/>
              <a:gd name="connsiteX1" fmla="*/ 685800 w 1033272"/>
              <a:gd name="connsiteY1" fmla="*/ 484632 h 563931"/>
              <a:gd name="connsiteX2" fmla="*/ 1033272 w 1033272"/>
              <a:gd name="connsiteY2" fmla="*/ 0 h 563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3272" h="563931">
                <a:moveTo>
                  <a:pt x="0" y="557784"/>
                </a:moveTo>
                <a:cubicBezTo>
                  <a:pt x="256794" y="567690"/>
                  <a:pt x="513588" y="577596"/>
                  <a:pt x="685800" y="484632"/>
                </a:cubicBezTo>
                <a:cubicBezTo>
                  <a:pt x="858012" y="391668"/>
                  <a:pt x="945642" y="195834"/>
                  <a:pt x="1033272" y="0"/>
                </a:cubicBezTo>
              </a:path>
            </a:pathLst>
          </a:cu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61A23712-E4B7-458B-E366-E9D3C9A091D3}"/>
              </a:ext>
            </a:extLst>
          </p:cNvPr>
          <p:cNvSpPr/>
          <p:nvPr/>
        </p:nvSpPr>
        <p:spPr>
          <a:xfrm rot="2333700">
            <a:off x="4215744" y="4328186"/>
            <a:ext cx="848993" cy="591554"/>
          </a:xfrm>
          <a:custGeom>
            <a:avLst/>
            <a:gdLst>
              <a:gd name="connsiteX0" fmla="*/ 0 w 1033272"/>
              <a:gd name="connsiteY0" fmla="*/ 557784 h 563931"/>
              <a:gd name="connsiteX1" fmla="*/ 685800 w 1033272"/>
              <a:gd name="connsiteY1" fmla="*/ 484632 h 563931"/>
              <a:gd name="connsiteX2" fmla="*/ 1033272 w 1033272"/>
              <a:gd name="connsiteY2" fmla="*/ 0 h 563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3272" h="563931">
                <a:moveTo>
                  <a:pt x="0" y="557784"/>
                </a:moveTo>
                <a:cubicBezTo>
                  <a:pt x="256794" y="567690"/>
                  <a:pt x="513588" y="577596"/>
                  <a:pt x="685800" y="484632"/>
                </a:cubicBezTo>
                <a:cubicBezTo>
                  <a:pt x="858012" y="391668"/>
                  <a:pt x="945642" y="195834"/>
                  <a:pt x="1033272" y="0"/>
                </a:cubicBezTo>
              </a:path>
            </a:pathLst>
          </a:cu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21" name="Google Shape;1443;p68">
            <a:extLst>
              <a:ext uri="{FF2B5EF4-FFF2-40B4-BE49-F238E27FC236}">
                <a16:creationId xmlns:a16="http://schemas.microsoft.com/office/drawing/2014/main" id="{E3333ADB-47E9-C64D-DD95-C8334563B032}"/>
              </a:ext>
            </a:extLst>
          </p:cNvPr>
          <p:cNvSpPr txBox="1">
            <a:spLocks/>
          </p:cNvSpPr>
          <p:nvPr/>
        </p:nvSpPr>
        <p:spPr>
          <a:xfrm>
            <a:off x="4986531" y="4327323"/>
            <a:ext cx="1960573" cy="710552"/>
          </a:xfrm>
          <a:prstGeom prst="rect">
            <a:avLst/>
          </a:prstGeom>
          <a:gradFill flip="none" rotWithShape="1">
            <a:gsLst>
              <a:gs pos="20000">
                <a:schemeClr val="accent3">
                  <a:lumMod val="40000"/>
                  <a:lumOff val="60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</a:gsLst>
            <a:lin ang="13200000" scaled="0"/>
            <a:tileRect/>
          </a:gra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spcFirstLastPara="1" wrap="none" lIns="108000" tIns="108000" rIns="108000" bIns="108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600" dirty="0">
                <a:latin typeface="TT Fors Trial Medium" panose="020B0003030001020000" pitchFamily="34" charset="0"/>
              </a:rPr>
              <a:t>Cliente (empresa)</a:t>
            </a:r>
            <a:br>
              <a:rPr lang="es-ES" sz="1600" dirty="0">
                <a:latin typeface="TT Fors Trial Medium" panose="020B0003030001020000" pitchFamily="34" charset="0"/>
              </a:rPr>
            </a:br>
            <a:r>
              <a:rPr lang="es-ES" sz="1600" dirty="0">
                <a:latin typeface="TT Fors Trial Medium" panose="020B0003030001020000" pitchFamily="34" charset="0"/>
              </a:rPr>
              <a:t>+ PSL/agencia</a:t>
            </a:r>
            <a:endParaRPr lang="en-US" sz="1600" dirty="0">
              <a:latin typeface="TT Fors Trial Medium" panose="020B0003030001020000" pitchFamily="34" charset="0"/>
            </a:endParaRPr>
          </a:p>
        </p:txBody>
      </p:sp>
      <p:sp>
        <p:nvSpPr>
          <p:cNvPr id="1224" name="Google Shape;1443;p68">
            <a:extLst>
              <a:ext uri="{FF2B5EF4-FFF2-40B4-BE49-F238E27FC236}">
                <a16:creationId xmlns:a16="http://schemas.microsoft.com/office/drawing/2014/main" id="{071B3690-E3DB-7A71-18D7-CFF77513EAA5}"/>
              </a:ext>
            </a:extLst>
          </p:cNvPr>
          <p:cNvSpPr txBox="1">
            <a:spLocks/>
          </p:cNvSpPr>
          <p:nvPr/>
        </p:nvSpPr>
        <p:spPr>
          <a:xfrm>
            <a:off x="3086797" y="3619229"/>
            <a:ext cx="1832283" cy="71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spcFirstLastPara="1" wrap="none" lIns="54000" tIns="108000" rIns="54000" bIns="108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600" dirty="0">
                <a:latin typeface="TT Fors Trial Medium" panose="020B0003030001020000" pitchFamily="34" charset="0"/>
              </a:rPr>
              <a:t>Estudio de</a:t>
            </a:r>
            <a:br>
              <a:rPr lang="es-ES" sz="1600" dirty="0">
                <a:latin typeface="TT Fors Trial Medium" panose="020B0003030001020000" pitchFamily="34" charset="0"/>
              </a:rPr>
            </a:br>
            <a:r>
              <a:rPr lang="es-ES" sz="1600" dirty="0">
                <a:latin typeface="TT Fors Trial Medium" panose="020B0003030001020000" pitchFamily="34" charset="0"/>
              </a:rPr>
              <a:t>diseño/desarrollo</a:t>
            </a:r>
            <a:endParaRPr lang="en-US" sz="1600" i="1" dirty="0">
              <a:latin typeface="TT Fors Trial Medium" panose="020B0003030001020000" pitchFamily="34" charset="0"/>
            </a:endParaRPr>
          </a:p>
        </p:txBody>
      </p:sp>
      <p:sp>
        <p:nvSpPr>
          <p:cNvPr id="12" name="Google Shape;1443;p68">
            <a:extLst>
              <a:ext uri="{FF2B5EF4-FFF2-40B4-BE49-F238E27FC236}">
                <a16:creationId xmlns:a16="http://schemas.microsoft.com/office/drawing/2014/main" id="{5DA6D7B6-72C2-99E4-0F57-2C7794EC3B46}"/>
              </a:ext>
            </a:extLst>
          </p:cNvPr>
          <p:cNvSpPr txBox="1">
            <a:spLocks/>
          </p:cNvSpPr>
          <p:nvPr/>
        </p:nvSpPr>
        <p:spPr>
          <a:xfrm>
            <a:off x="7386833" y="3643998"/>
            <a:ext cx="1327337" cy="464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none" lIns="54000" tIns="108000" rIns="54000" bIns="108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600" dirty="0">
                <a:solidFill>
                  <a:schemeClr val="bg2"/>
                </a:solidFill>
                <a:latin typeface="TT Fors Trial Medium" panose="020B0003030001020000" pitchFamily="34" charset="0"/>
              </a:rPr>
              <a:t>PSL/agencia</a:t>
            </a:r>
            <a:endParaRPr lang="en-US" sz="1600" dirty="0">
              <a:solidFill>
                <a:schemeClr val="bg2"/>
              </a:solidFill>
              <a:latin typeface="TT Fors Trial Medium" panose="020B0003030001020000" pitchFamily="34" charset="0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D3376EA8-31D0-34A0-EB4C-3C14BD13B9C3}"/>
              </a:ext>
            </a:extLst>
          </p:cNvPr>
          <p:cNvSpPr/>
          <p:nvPr/>
        </p:nvSpPr>
        <p:spPr>
          <a:xfrm rot="21179168">
            <a:off x="1405222" y="956888"/>
            <a:ext cx="132289" cy="268297"/>
          </a:xfrm>
          <a:custGeom>
            <a:avLst/>
            <a:gdLst>
              <a:gd name="connsiteX0" fmla="*/ 0 w 132289"/>
              <a:gd name="connsiteY0" fmla="*/ 0 h 268297"/>
              <a:gd name="connsiteX1" fmla="*/ 120460 w 132289"/>
              <a:gd name="connsiteY1" fmla="*/ 164264 h 268297"/>
              <a:gd name="connsiteX2" fmla="*/ 125936 w 132289"/>
              <a:gd name="connsiteY2" fmla="*/ 268297 h 26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289" h="268297">
                <a:moveTo>
                  <a:pt x="0" y="0"/>
                </a:moveTo>
                <a:cubicBezTo>
                  <a:pt x="49735" y="59774"/>
                  <a:pt x="99471" y="119548"/>
                  <a:pt x="120460" y="164264"/>
                </a:cubicBezTo>
                <a:cubicBezTo>
                  <a:pt x="141449" y="208980"/>
                  <a:pt x="128674" y="240920"/>
                  <a:pt x="125936" y="268297"/>
                </a:cubicBezTo>
              </a:path>
            </a:pathLst>
          </a:cu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Google Shape;1443;p68">
            <a:extLst>
              <a:ext uri="{FF2B5EF4-FFF2-40B4-BE49-F238E27FC236}">
                <a16:creationId xmlns:a16="http://schemas.microsoft.com/office/drawing/2014/main" id="{8BC87403-1119-9309-BA2E-CCA9A63BFF91}"/>
              </a:ext>
            </a:extLst>
          </p:cNvPr>
          <p:cNvSpPr txBox="1">
            <a:spLocks/>
          </p:cNvSpPr>
          <p:nvPr/>
        </p:nvSpPr>
        <p:spPr>
          <a:xfrm>
            <a:off x="292831" y="410149"/>
            <a:ext cx="1800000" cy="464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spcFirstLastPara="1" wrap="square" lIns="54000" tIns="108000" rIns="54000" bIns="108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600" dirty="0">
                <a:latin typeface="TT Fors Trial Medium" panose="020B0003030001020000" pitchFamily="34" charset="0"/>
              </a:rPr>
              <a:t>Empresa/marca</a:t>
            </a:r>
            <a:endParaRPr lang="en-US" sz="1600" i="1" dirty="0">
              <a:latin typeface="TT Fors Trial Medium" panose="020B0003030001020000" pitchFamily="34" charset="0"/>
            </a:endParaRPr>
          </a:p>
        </p:txBody>
      </p:sp>
      <p:sp>
        <p:nvSpPr>
          <p:cNvPr id="1220" name="Freeform: Shape 1219">
            <a:extLst>
              <a:ext uri="{FF2B5EF4-FFF2-40B4-BE49-F238E27FC236}">
                <a16:creationId xmlns:a16="http://schemas.microsoft.com/office/drawing/2014/main" id="{385816DC-C937-4C7F-28C7-82E4F04B8A9F}"/>
              </a:ext>
            </a:extLst>
          </p:cNvPr>
          <p:cNvSpPr/>
          <p:nvPr/>
        </p:nvSpPr>
        <p:spPr>
          <a:xfrm>
            <a:off x="6484961" y="1969116"/>
            <a:ext cx="454926" cy="30281"/>
          </a:xfrm>
          <a:custGeom>
            <a:avLst/>
            <a:gdLst>
              <a:gd name="connsiteX0" fmla="*/ 0 w 454926"/>
              <a:gd name="connsiteY0" fmla="*/ 30281 h 30281"/>
              <a:gd name="connsiteX1" fmla="*/ 241111 w 454926"/>
              <a:gd name="connsiteY1" fmla="*/ 711 h 30281"/>
              <a:gd name="connsiteX2" fmla="*/ 454926 w 454926"/>
              <a:gd name="connsiteY2" fmla="*/ 12084 h 3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926" h="30281">
                <a:moveTo>
                  <a:pt x="0" y="30281"/>
                </a:moveTo>
                <a:cubicBezTo>
                  <a:pt x="82645" y="17012"/>
                  <a:pt x="165290" y="3744"/>
                  <a:pt x="241111" y="711"/>
                </a:cubicBezTo>
                <a:cubicBezTo>
                  <a:pt x="316932" y="-2322"/>
                  <a:pt x="385929" y="4881"/>
                  <a:pt x="454926" y="12084"/>
                </a:cubicBezTo>
              </a:path>
            </a:pathLst>
          </a:cu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Google Shape;1443;p68">
            <a:extLst>
              <a:ext uri="{FF2B5EF4-FFF2-40B4-BE49-F238E27FC236}">
                <a16:creationId xmlns:a16="http://schemas.microsoft.com/office/drawing/2014/main" id="{4355AEAB-DC30-82BB-02C3-7010BEF3A582}"/>
              </a:ext>
            </a:extLst>
          </p:cNvPr>
          <p:cNvSpPr txBox="1">
            <a:spLocks/>
          </p:cNvSpPr>
          <p:nvPr/>
        </p:nvSpPr>
        <p:spPr>
          <a:xfrm>
            <a:off x="4678157" y="1571791"/>
            <a:ext cx="1965173" cy="7105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108000" tIns="108000" rIns="108000" bIns="108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600" dirty="0">
                <a:solidFill>
                  <a:schemeClr val="bg2"/>
                </a:solidFill>
                <a:latin typeface="TT Fors Trial Medium" panose="020B0003030001020000" pitchFamily="34" charset="0"/>
              </a:rPr>
              <a:t>Lingüistas locales</a:t>
            </a:r>
            <a:br>
              <a:rPr lang="es-ES" sz="1600" dirty="0">
                <a:solidFill>
                  <a:schemeClr val="bg2"/>
                </a:solidFill>
                <a:latin typeface="TT Fors Trial Medium" panose="020B0003030001020000" pitchFamily="34" charset="0"/>
              </a:rPr>
            </a:br>
            <a:r>
              <a:rPr lang="es-ES" sz="1600" dirty="0">
                <a:solidFill>
                  <a:schemeClr val="bg2"/>
                </a:solidFill>
                <a:latin typeface="TT Fors Trial Medium" panose="020B0003030001020000" pitchFamily="34" charset="0"/>
              </a:rPr>
              <a:t>(</a:t>
            </a:r>
            <a:r>
              <a:rPr lang="es-ES" sz="1600" i="1" dirty="0" err="1">
                <a:solidFill>
                  <a:schemeClr val="bg2"/>
                </a:solidFill>
                <a:latin typeface="TT Fors Trial Medium" panose="020B0003030001020000" pitchFamily="34" charset="0"/>
              </a:rPr>
              <a:t>in-house</a:t>
            </a:r>
            <a:r>
              <a:rPr lang="es-ES" sz="1600" dirty="0">
                <a:solidFill>
                  <a:schemeClr val="bg2"/>
                </a:solidFill>
                <a:latin typeface="TT Fors Trial Medium" panose="020B0003030001020000" pitchFamily="34" charset="0"/>
              </a:rPr>
              <a:t> o PSL)</a:t>
            </a:r>
            <a:endParaRPr lang="en-US" sz="1600" i="1" dirty="0">
              <a:solidFill>
                <a:schemeClr val="bg2"/>
              </a:solidFill>
              <a:latin typeface="TT Fors Trial Medium" panose="020B0003030001020000" pitchFamily="34" charset="0"/>
            </a:endParaRPr>
          </a:p>
        </p:txBody>
      </p:sp>
      <p:sp>
        <p:nvSpPr>
          <p:cNvPr id="1222" name="Freeform: Shape 1221">
            <a:extLst>
              <a:ext uri="{FF2B5EF4-FFF2-40B4-BE49-F238E27FC236}">
                <a16:creationId xmlns:a16="http://schemas.microsoft.com/office/drawing/2014/main" id="{772E1606-332D-A939-DB35-B0D843F589AB}"/>
              </a:ext>
            </a:extLst>
          </p:cNvPr>
          <p:cNvSpPr/>
          <p:nvPr/>
        </p:nvSpPr>
        <p:spPr>
          <a:xfrm rot="4926636">
            <a:off x="7739623" y="2406271"/>
            <a:ext cx="454926" cy="30281"/>
          </a:xfrm>
          <a:custGeom>
            <a:avLst/>
            <a:gdLst>
              <a:gd name="connsiteX0" fmla="*/ 0 w 454926"/>
              <a:gd name="connsiteY0" fmla="*/ 30281 h 30281"/>
              <a:gd name="connsiteX1" fmla="*/ 241111 w 454926"/>
              <a:gd name="connsiteY1" fmla="*/ 711 h 30281"/>
              <a:gd name="connsiteX2" fmla="*/ 454926 w 454926"/>
              <a:gd name="connsiteY2" fmla="*/ 12084 h 3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926" h="30281">
                <a:moveTo>
                  <a:pt x="0" y="30281"/>
                </a:moveTo>
                <a:cubicBezTo>
                  <a:pt x="82645" y="17012"/>
                  <a:pt x="165290" y="3744"/>
                  <a:pt x="241111" y="711"/>
                </a:cubicBezTo>
                <a:cubicBezTo>
                  <a:pt x="316932" y="-2322"/>
                  <a:pt x="385929" y="4881"/>
                  <a:pt x="454926" y="12084"/>
                </a:cubicBezTo>
              </a:path>
            </a:pathLst>
          </a:cu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Google Shape;1443;p68">
            <a:extLst>
              <a:ext uri="{FF2B5EF4-FFF2-40B4-BE49-F238E27FC236}">
                <a16:creationId xmlns:a16="http://schemas.microsoft.com/office/drawing/2014/main" id="{2942A861-8BB1-1488-AFC6-E63465AB9B94}"/>
              </a:ext>
            </a:extLst>
          </p:cNvPr>
          <p:cNvSpPr txBox="1">
            <a:spLocks/>
          </p:cNvSpPr>
          <p:nvPr/>
        </p:nvSpPr>
        <p:spPr>
          <a:xfrm>
            <a:off x="7173557" y="1764053"/>
            <a:ext cx="1620000" cy="464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54000" tIns="108000" rIns="54000" bIns="108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600" dirty="0">
                <a:solidFill>
                  <a:schemeClr val="bg2"/>
                </a:solidFill>
                <a:latin typeface="TT Fors Trial Medium" panose="020B0003030001020000" pitchFamily="34" charset="0"/>
              </a:rPr>
              <a:t>PSL/agencia</a:t>
            </a:r>
            <a:endParaRPr lang="en-US" sz="1600" dirty="0">
              <a:solidFill>
                <a:schemeClr val="bg2"/>
              </a:solidFill>
              <a:latin typeface="TT Fors Trial Medium" panose="020B0003030001020000" pitchFamily="34" charset="0"/>
            </a:endParaRPr>
          </a:p>
        </p:txBody>
      </p:sp>
      <p:sp>
        <p:nvSpPr>
          <p:cNvPr id="1226" name="Freeform: Shape 1225">
            <a:extLst>
              <a:ext uri="{FF2B5EF4-FFF2-40B4-BE49-F238E27FC236}">
                <a16:creationId xmlns:a16="http://schemas.microsoft.com/office/drawing/2014/main" id="{DD46B4C7-7BD8-C8DF-F6F3-B077A9FB3994}"/>
              </a:ext>
            </a:extLst>
          </p:cNvPr>
          <p:cNvSpPr/>
          <p:nvPr/>
        </p:nvSpPr>
        <p:spPr>
          <a:xfrm rot="5246792">
            <a:off x="7749878" y="3237667"/>
            <a:ext cx="454926" cy="30281"/>
          </a:xfrm>
          <a:custGeom>
            <a:avLst/>
            <a:gdLst>
              <a:gd name="connsiteX0" fmla="*/ 0 w 454926"/>
              <a:gd name="connsiteY0" fmla="*/ 30281 h 30281"/>
              <a:gd name="connsiteX1" fmla="*/ 241111 w 454926"/>
              <a:gd name="connsiteY1" fmla="*/ 711 h 30281"/>
              <a:gd name="connsiteX2" fmla="*/ 454926 w 454926"/>
              <a:gd name="connsiteY2" fmla="*/ 12084 h 3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926" h="30281">
                <a:moveTo>
                  <a:pt x="0" y="30281"/>
                </a:moveTo>
                <a:cubicBezTo>
                  <a:pt x="82645" y="17012"/>
                  <a:pt x="165290" y="3744"/>
                  <a:pt x="241111" y="711"/>
                </a:cubicBezTo>
                <a:cubicBezTo>
                  <a:pt x="316932" y="-2322"/>
                  <a:pt x="385929" y="4881"/>
                  <a:pt x="454926" y="12084"/>
                </a:cubicBezTo>
              </a:path>
            </a:pathLst>
          </a:cu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18" name="Google Shape;1443;p68">
            <a:extLst>
              <a:ext uri="{FF2B5EF4-FFF2-40B4-BE49-F238E27FC236}">
                <a16:creationId xmlns:a16="http://schemas.microsoft.com/office/drawing/2014/main" id="{6992EBCA-DB7B-82D5-AD06-8F2507A1238C}"/>
              </a:ext>
            </a:extLst>
          </p:cNvPr>
          <p:cNvSpPr txBox="1">
            <a:spLocks/>
          </p:cNvSpPr>
          <p:nvPr/>
        </p:nvSpPr>
        <p:spPr>
          <a:xfrm>
            <a:off x="7368538" y="2796879"/>
            <a:ext cx="1327337" cy="464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none" lIns="54000" tIns="108000" rIns="54000" bIns="108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600" dirty="0">
                <a:solidFill>
                  <a:schemeClr val="bg2"/>
                </a:solidFill>
                <a:latin typeface="TT Fors Trial Medium" panose="020B0003030001020000" pitchFamily="34" charset="0"/>
              </a:rPr>
              <a:t>PSL/agencia</a:t>
            </a:r>
            <a:endParaRPr lang="en-US" sz="1600" dirty="0">
              <a:solidFill>
                <a:schemeClr val="bg2"/>
              </a:solidFill>
              <a:latin typeface="TT Fors Trial Medium" panose="020B0003030001020000" pitchFamily="34" charset="0"/>
            </a:endParaRPr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50405089-066A-DF3F-856E-F16A44076BF1}"/>
              </a:ext>
            </a:extLst>
          </p:cNvPr>
          <p:cNvSpPr txBox="1">
            <a:spLocks/>
          </p:cNvSpPr>
          <p:nvPr/>
        </p:nvSpPr>
        <p:spPr>
          <a:xfrm>
            <a:off x="7452360" y="117400"/>
            <a:ext cx="1518452" cy="5741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93663" marR="0" lvl="0" indent="-1111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lang="es-ES" sz="2600" b="1" i="1" u="none" strike="noStrike" cap="none" dirty="0">
                <a:solidFill>
                  <a:schemeClr val="accent6">
                    <a:lumMod val="75000"/>
                  </a:schemeClr>
                </a:solidFill>
                <a:latin typeface="TT Fors Trial DemiBold" panose="020B0003030001020000" pitchFamily="34" charset="0"/>
                <a:ea typeface="Gadugi" panose="020B0502040204020203" pitchFamily="34" charset="0"/>
                <a:cs typeface="TT Fors Trial DemiBold" panose="020B0003030001020000" pitchFamily="34" charset="0"/>
                <a:sym typeface="Gaegu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r>
              <a:rPr lang="es-ES" dirty="0">
                <a:solidFill>
                  <a:schemeClr val="tx1">
                    <a:lumMod val="10000"/>
                    <a:lumOff val="90000"/>
                  </a:schemeClr>
                </a:solidFill>
                <a:latin typeface="Daytona" panose="020B0604030500040204" pitchFamily="34" charset="0"/>
              </a:rPr>
              <a:t>Actores</a:t>
            </a:r>
          </a:p>
        </p:txBody>
      </p:sp>
    </p:spTree>
    <p:extLst>
      <p:ext uri="{BB962C8B-B14F-4D97-AF65-F5344CB8AC3E}">
        <p14:creationId xmlns:p14="http://schemas.microsoft.com/office/powerpoint/2010/main" val="4221777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Rectangle 1226">
            <a:extLst>
              <a:ext uri="{FF2B5EF4-FFF2-40B4-BE49-F238E27FC236}">
                <a16:creationId xmlns:a16="http://schemas.microsoft.com/office/drawing/2014/main" id="{C5668359-C9A2-A10D-42F6-118BD274FE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4000" cy="5897880"/>
          </a:xfrm>
          <a:prstGeom prst="rect">
            <a:avLst/>
          </a:prstGeom>
          <a:solidFill>
            <a:srgbClr val="9E3C6D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26" name="Freeform: Shape 1225">
            <a:extLst>
              <a:ext uri="{FF2B5EF4-FFF2-40B4-BE49-F238E27FC236}">
                <a16:creationId xmlns:a16="http://schemas.microsoft.com/office/drawing/2014/main" id="{EE6CBE05-7D6C-597A-8CA8-87BB64C97A10}"/>
              </a:ext>
            </a:extLst>
          </p:cNvPr>
          <p:cNvSpPr/>
          <p:nvPr/>
        </p:nvSpPr>
        <p:spPr>
          <a:xfrm rot="5246792">
            <a:off x="7749878" y="3237667"/>
            <a:ext cx="454926" cy="30281"/>
          </a:xfrm>
          <a:custGeom>
            <a:avLst/>
            <a:gdLst>
              <a:gd name="connsiteX0" fmla="*/ 0 w 454926"/>
              <a:gd name="connsiteY0" fmla="*/ 30281 h 30281"/>
              <a:gd name="connsiteX1" fmla="*/ 241111 w 454926"/>
              <a:gd name="connsiteY1" fmla="*/ 711 h 30281"/>
              <a:gd name="connsiteX2" fmla="*/ 454926 w 454926"/>
              <a:gd name="connsiteY2" fmla="*/ 12084 h 3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926" h="30281">
                <a:moveTo>
                  <a:pt x="0" y="30281"/>
                </a:moveTo>
                <a:cubicBezTo>
                  <a:pt x="82645" y="17012"/>
                  <a:pt x="165290" y="3744"/>
                  <a:pt x="241111" y="711"/>
                </a:cubicBezTo>
                <a:cubicBezTo>
                  <a:pt x="316932" y="-2322"/>
                  <a:pt x="385929" y="4881"/>
                  <a:pt x="454926" y="12084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BDB9ECE5-BB92-6BD6-A0C9-ED8436EDDDFC}"/>
              </a:ext>
            </a:extLst>
          </p:cNvPr>
          <p:cNvSpPr/>
          <p:nvPr/>
        </p:nvSpPr>
        <p:spPr>
          <a:xfrm>
            <a:off x="6727123" y="4108329"/>
            <a:ext cx="1257055" cy="563931"/>
          </a:xfrm>
          <a:custGeom>
            <a:avLst/>
            <a:gdLst>
              <a:gd name="connsiteX0" fmla="*/ 0 w 1033272"/>
              <a:gd name="connsiteY0" fmla="*/ 557784 h 563931"/>
              <a:gd name="connsiteX1" fmla="*/ 685800 w 1033272"/>
              <a:gd name="connsiteY1" fmla="*/ 484632 h 563931"/>
              <a:gd name="connsiteX2" fmla="*/ 1033272 w 1033272"/>
              <a:gd name="connsiteY2" fmla="*/ 0 h 563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3272" h="563931">
                <a:moveTo>
                  <a:pt x="0" y="557784"/>
                </a:moveTo>
                <a:cubicBezTo>
                  <a:pt x="256794" y="567690"/>
                  <a:pt x="513588" y="577596"/>
                  <a:pt x="685800" y="484632"/>
                </a:cubicBezTo>
                <a:cubicBezTo>
                  <a:pt x="858012" y="391668"/>
                  <a:pt x="945642" y="195834"/>
                  <a:pt x="1033272" y="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F846E533-1FBE-0E19-9386-724FD9D1759A}"/>
              </a:ext>
            </a:extLst>
          </p:cNvPr>
          <p:cNvSpPr/>
          <p:nvPr/>
        </p:nvSpPr>
        <p:spPr>
          <a:xfrm rot="2333700">
            <a:off x="4215744" y="4328186"/>
            <a:ext cx="848993" cy="591554"/>
          </a:xfrm>
          <a:custGeom>
            <a:avLst/>
            <a:gdLst>
              <a:gd name="connsiteX0" fmla="*/ 0 w 1033272"/>
              <a:gd name="connsiteY0" fmla="*/ 557784 h 563931"/>
              <a:gd name="connsiteX1" fmla="*/ 685800 w 1033272"/>
              <a:gd name="connsiteY1" fmla="*/ 484632 h 563931"/>
              <a:gd name="connsiteX2" fmla="*/ 1033272 w 1033272"/>
              <a:gd name="connsiteY2" fmla="*/ 0 h 563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3272" h="563931">
                <a:moveTo>
                  <a:pt x="0" y="557784"/>
                </a:moveTo>
                <a:cubicBezTo>
                  <a:pt x="256794" y="567690"/>
                  <a:pt x="513588" y="577596"/>
                  <a:pt x="685800" y="484632"/>
                </a:cubicBezTo>
                <a:cubicBezTo>
                  <a:pt x="858012" y="391668"/>
                  <a:pt x="945642" y="195834"/>
                  <a:pt x="1033272" y="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242BEF2-F564-C373-4A8F-6DCD34719CE1}"/>
              </a:ext>
            </a:extLst>
          </p:cNvPr>
          <p:cNvSpPr/>
          <p:nvPr/>
        </p:nvSpPr>
        <p:spPr>
          <a:xfrm rot="4008558">
            <a:off x="2284137" y="3490095"/>
            <a:ext cx="489699" cy="1279769"/>
          </a:xfrm>
          <a:custGeom>
            <a:avLst/>
            <a:gdLst>
              <a:gd name="connsiteX0" fmla="*/ 0 w 1033272"/>
              <a:gd name="connsiteY0" fmla="*/ 557784 h 563931"/>
              <a:gd name="connsiteX1" fmla="*/ 685800 w 1033272"/>
              <a:gd name="connsiteY1" fmla="*/ 484632 h 563931"/>
              <a:gd name="connsiteX2" fmla="*/ 1033272 w 1033272"/>
              <a:gd name="connsiteY2" fmla="*/ 0 h 563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3272" h="563931">
                <a:moveTo>
                  <a:pt x="0" y="557784"/>
                </a:moveTo>
                <a:cubicBezTo>
                  <a:pt x="256794" y="567690"/>
                  <a:pt x="513588" y="577596"/>
                  <a:pt x="685800" y="484632"/>
                </a:cubicBezTo>
                <a:cubicBezTo>
                  <a:pt x="858012" y="391668"/>
                  <a:pt x="945642" y="195834"/>
                  <a:pt x="1033272" y="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AD4F01FB-025A-B89F-125F-DD4635E2E8F3}"/>
              </a:ext>
            </a:extLst>
          </p:cNvPr>
          <p:cNvSpPr/>
          <p:nvPr/>
        </p:nvSpPr>
        <p:spPr>
          <a:xfrm rot="21179168">
            <a:off x="1405222" y="956888"/>
            <a:ext cx="132289" cy="268297"/>
          </a:xfrm>
          <a:custGeom>
            <a:avLst/>
            <a:gdLst>
              <a:gd name="connsiteX0" fmla="*/ 0 w 132289"/>
              <a:gd name="connsiteY0" fmla="*/ 0 h 268297"/>
              <a:gd name="connsiteX1" fmla="*/ 120460 w 132289"/>
              <a:gd name="connsiteY1" fmla="*/ 164264 h 268297"/>
              <a:gd name="connsiteX2" fmla="*/ 125936 w 132289"/>
              <a:gd name="connsiteY2" fmla="*/ 268297 h 26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289" h="268297">
                <a:moveTo>
                  <a:pt x="0" y="0"/>
                </a:moveTo>
                <a:cubicBezTo>
                  <a:pt x="49735" y="59774"/>
                  <a:pt x="99471" y="119548"/>
                  <a:pt x="120460" y="164264"/>
                </a:cubicBezTo>
                <a:cubicBezTo>
                  <a:pt x="141449" y="208980"/>
                  <a:pt x="128674" y="240920"/>
                  <a:pt x="125936" y="268297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22" name="Freeform: Shape 1221">
            <a:extLst>
              <a:ext uri="{FF2B5EF4-FFF2-40B4-BE49-F238E27FC236}">
                <a16:creationId xmlns:a16="http://schemas.microsoft.com/office/drawing/2014/main" id="{6D880B76-C590-36E9-5E11-858C38FD69A5}"/>
              </a:ext>
            </a:extLst>
          </p:cNvPr>
          <p:cNvSpPr/>
          <p:nvPr/>
        </p:nvSpPr>
        <p:spPr>
          <a:xfrm rot="4926636">
            <a:off x="7739623" y="2406271"/>
            <a:ext cx="454926" cy="30281"/>
          </a:xfrm>
          <a:custGeom>
            <a:avLst/>
            <a:gdLst>
              <a:gd name="connsiteX0" fmla="*/ 0 w 454926"/>
              <a:gd name="connsiteY0" fmla="*/ 30281 h 30281"/>
              <a:gd name="connsiteX1" fmla="*/ 241111 w 454926"/>
              <a:gd name="connsiteY1" fmla="*/ 711 h 30281"/>
              <a:gd name="connsiteX2" fmla="*/ 454926 w 454926"/>
              <a:gd name="connsiteY2" fmla="*/ 12084 h 3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926" h="30281">
                <a:moveTo>
                  <a:pt x="0" y="30281"/>
                </a:moveTo>
                <a:cubicBezTo>
                  <a:pt x="82645" y="17012"/>
                  <a:pt x="165290" y="3744"/>
                  <a:pt x="241111" y="711"/>
                </a:cubicBezTo>
                <a:cubicBezTo>
                  <a:pt x="316932" y="-2322"/>
                  <a:pt x="385929" y="4881"/>
                  <a:pt x="454926" y="12084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Google Shape;1443;p68">
            <a:extLst>
              <a:ext uri="{FF2B5EF4-FFF2-40B4-BE49-F238E27FC236}">
                <a16:creationId xmlns:a16="http://schemas.microsoft.com/office/drawing/2014/main" id="{37CD8D54-BEE8-6935-3534-07C26766EA92}"/>
              </a:ext>
            </a:extLst>
          </p:cNvPr>
          <p:cNvSpPr txBox="1">
            <a:spLocks/>
          </p:cNvSpPr>
          <p:nvPr/>
        </p:nvSpPr>
        <p:spPr>
          <a:xfrm>
            <a:off x="619035" y="1440420"/>
            <a:ext cx="2242484" cy="956773"/>
          </a:xfrm>
          <a:prstGeom prst="rect">
            <a:avLst/>
          </a:prstGeom>
          <a:gradFill flip="none" rotWithShape="1">
            <a:gsLst>
              <a:gs pos="25000">
                <a:schemeClr val="accent3">
                  <a:lumMod val="40000"/>
                  <a:lumOff val="60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</a:gsLst>
            <a:lin ang="13200000" scaled="0"/>
            <a:tileRect/>
          </a:gra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spcFirstLastPara="1" wrap="square" lIns="54000" tIns="108000" rIns="54000" bIns="108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500" dirty="0">
                <a:latin typeface="TT Fors Trial Medium" panose="020B0003030001020000" pitchFamily="34" charset="0"/>
              </a:rPr>
              <a:t>Análisis de mercados</a:t>
            </a:r>
          </a:p>
          <a:p>
            <a:pPr algn="ctr"/>
            <a:r>
              <a:rPr lang="es-ES" sz="1600" dirty="0">
                <a:latin typeface="TT Fors Trial Medium" panose="020B0003030001020000" pitchFamily="34" charset="0"/>
              </a:rPr>
              <a:t>Viabilidad cultural</a:t>
            </a:r>
            <a:br>
              <a:rPr lang="es-ES" sz="1600" dirty="0">
                <a:latin typeface="TT Fors Trial Medium" panose="020B0003030001020000" pitchFamily="34" charset="0"/>
              </a:rPr>
            </a:br>
            <a:r>
              <a:rPr lang="es-ES" sz="1600" dirty="0">
                <a:latin typeface="TT Fors Trial Medium" panose="020B0003030001020000" pitchFamily="34" charset="0"/>
              </a:rPr>
              <a:t>y lingüística</a:t>
            </a:r>
            <a:endParaRPr lang="en-US" sz="1600" dirty="0">
              <a:latin typeface="TT Fors Trial Medium" panose="020B0003030001020000" pitchFamily="34" charset="0"/>
            </a:endParaRPr>
          </a:p>
        </p:txBody>
      </p:sp>
      <p:sp>
        <p:nvSpPr>
          <p:cNvPr id="9" name="Google Shape;1443;p68">
            <a:extLst>
              <a:ext uri="{FF2B5EF4-FFF2-40B4-BE49-F238E27FC236}">
                <a16:creationId xmlns:a16="http://schemas.microsoft.com/office/drawing/2014/main" id="{155FC538-3B5E-4960-D8EF-619F9A0E7155}"/>
              </a:ext>
            </a:extLst>
          </p:cNvPr>
          <p:cNvSpPr txBox="1">
            <a:spLocks/>
          </p:cNvSpPr>
          <p:nvPr/>
        </p:nvSpPr>
        <p:spPr>
          <a:xfrm>
            <a:off x="3153316" y="504593"/>
            <a:ext cx="1699200" cy="71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spcFirstLastPara="1" wrap="square" lIns="54000" tIns="108000" rIns="54000" bIns="108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600" dirty="0">
                <a:latin typeface="TT Fors Trial Medium" panose="020B0003030001020000" pitchFamily="34" charset="0"/>
              </a:rPr>
              <a:t>Creación</a:t>
            </a:r>
            <a:br>
              <a:rPr lang="es-ES" sz="1600" dirty="0">
                <a:latin typeface="TT Fors Trial Medium" panose="020B0003030001020000" pitchFamily="34" charset="0"/>
              </a:rPr>
            </a:br>
            <a:r>
              <a:rPr lang="es-ES" sz="1600" dirty="0">
                <a:latin typeface="TT Fors Trial Medium" panose="020B0003030001020000" pitchFamily="34" charset="0"/>
              </a:rPr>
              <a:t>de </a:t>
            </a:r>
            <a:r>
              <a:rPr lang="es-ES" sz="1600" i="1" dirty="0" err="1">
                <a:latin typeface="TT Fors Trial Medium" panose="020B0003030001020000" pitchFamily="34" charset="0"/>
              </a:rPr>
              <a:t>assets</a:t>
            </a:r>
            <a:endParaRPr lang="en-US" sz="1600" i="1" dirty="0">
              <a:latin typeface="TT Fors Trial Medium" panose="020B0003030001020000" pitchFamily="34" charset="0"/>
            </a:endParaRPr>
          </a:p>
        </p:txBody>
      </p:sp>
      <p:grpSp>
        <p:nvGrpSpPr>
          <p:cNvPr id="23" name="Google Shape;2993;p95">
            <a:extLst>
              <a:ext uri="{FF2B5EF4-FFF2-40B4-BE49-F238E27FC236}">
                <a16:creationId xmlns:a16="http://schemas.microsoft.com/office/drawing/2014/main" id="{D4FA64A7-6EDA-C841-CE82-B368F6A4F5C1}"/>
              </a:ext>
            </a:extLst>
          </p:cNvPr>
          <p:cNvGrpSpPr/>
          <p:nvPr/>
        </p:nvGrpSpPr>
        <p:grpSpPr>
          <a:xfrm rot="1026444">
            <a:off x="4553132" y="387448"/>
            <a:ext cx="435030" cy="433097"/>
            <a:chOff x="867797" y="3769350"/>
            <a:chExt cx="375701" cy="374032"/>
          </a:xfrm>
        </p:grpSpPr>
        <p:sp>
          <p:nvSpPr>
            <p:cNvPr id="24" name="Google Shape;2994;p95">
              <a:extLst>
                <a:ext uri="{FF2B5EF4-FFF2-40B4-BE49-F238E27FC236}">
                  <a16:creationId xmlns:a16="http://schemas.microsoft.com/office/drawing/2014/main" id="{B74FC36C-20F7-3777-808F-98BCA9078241}"/>
                </a:ext>
              </a:extLst>
            </p:cNvPr>
            <p:cNvSpPr/>
            <p:nvPr/>
          </p:nvSpPr>
          <p:spPr>
            <a:xfrm>
              <a:off x="873780" y="3774777"/>
              <a:ext cx="286976" cy="285747"/>
            </a:xfrm>
            <a:custGeom>
              <a:avLst/>
              <a:gdLst/>
              <a:ahLst/>
              <a:cxnLst/>
              <a:rect l="l" t="t" r="r" b="b"/>
              <a:pathLst>
                <a:path w="12375" h="12322" extrusionOk="0">
                  <a:moveTo>
                    <a:pt x="10224" y="0"/>
                  </a:moveTo>
                  <a:cubicBezTo>
                    <a:pt x="10203" y="0"/>
                    <a:pt x="10183" y="2"/>
                    <a:pt x="10162" y="7"/>
                  </a:cubicBezTo>
                  <a:lnTo>
                    <a:pt x="286" y="1818"/>
                  </a:lnTo>
                  <a:cubicBezTo>
                    <a:pt x="117" y="1853"/>
                    <a:pt x="1" y="2014"/>
                    <a:pt x="36" y="2192"/>
                  </a:cubicBezTo>
                  <a:lnTo>
                    <a:pt x="1847" y="12059"/>
                  </a:lnTo>
                  <a:cubicBezTo>
                    <a:pt x="1879" y="12219"/>
                    <a:pt x="2012" y="12322"/>
                    <a:pt x="2162" y="12322"/>
                  </a:cubicBezTo>
                  <a:cubicBezTo>
                    <a:pt x="2179" y="12322"/>
                    <a:pt x="2196" y="12321"/>
                    <a:pt x="2213" y="12318"/>
                  </a:cubicBezTo>
                  <a:lnTo>
                    <a:pt x="12089" y="10507"/>
                  </a:lnTo>
                  <a:cubicBezTo>
                    <a:pt x="12258" y="10471"/>
                    <a:pt x="12374" y="10302"/>
                    <a:pt x="12348" y="10132"/>
                  </a:cubicBezTo>
                  <a:lnTo>
                    <a:pt x="10528" y="257"/>
                  </a:lnTo>
                  <a:cubicBezTo>
                    <a:pt x="10504" y="108"/>
                    <a:pt x="10371" y="0"/>
                    <a:pt x="102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95;p95">
              <a:extLst>
                <a:ext uri="{FF2B5EF4-FFF2-40B4-BE49-F238E27FC236}">
                  <a16:creationId xmlns:a16="http://schemas.microsoft.com/office/drawing/2014/main" id="{C875D511-5C2A-BCDA-2E00-CBC25360B2F3}"/>
                </a:ext>
              </a:extLst>
            </p:cNvPr>
            <p:cNvSpPr/>
            <p:nvPr/>
          </p:nvSpPr>
          <p:spPr>
            <a:xfrm>
              <a:off x="904415" y="3804925"/>
              <a:ext cx="225708" cy="225731"/>
            </a:xfrm>
            <a:custGeom>
              <a:avLst/>
              <a:gdLst/>
              <a:ahLst/>
              <a:cxnLst/>
              <a:rect l="l" t="t" r="r" b="b"/>
              <a:pathLst>
                <a:path w="9733" h="9734" extrusionOk="0">
                  <a:moveTo>
                    <a:pt x="8225" y="0"/>
                  </a:moveTo>
                  <a:lnTo>
                    <a:pt x="0" y="1508"/>
                  </a:lnTo>
                  <a:lnTo>
                    <a:pt x="1508" y="9733"/>
                  </a:lnTo>
                  <a:lnTo>
                    <a:pt x="9733" y="8226"/>
                  </a:lnTo>
                  <a:lnTo>
                    <a:pt x="82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96;p95">
              <a:extLst>
                <a:ext uri="{FF2B5EF4-FFF2-40B4-BE49-F238E27FC236}">
                  <a16:creationId xmlns:a16="http://schemas.microsoft.com/office/drawing/2014/main" id="{B63EB4A6-B6EE-7C02-B5AB-F92AD4EF00E1}"/>
                </a:ext>
              </a:extLst>
            </p:cNvPr>
            <p:cNvSpPr/>
            <p:nvPr/>
          </p:nvSpPr>
          <p:spPr>
            <a:xfrm>
              <a:off x="955714" y="3856548"/>
              <a:ext cx="282408" cy="281364"/>
            </a:xfrm>
            <a:custGeom>
              <a:avLst/>
              <a:gdLst/>
              <a:ahLst/>
              <a:cxnLst/>
              <a:rect l="l" t="t" r="r" b="b"/>
              <a:pathLst>
                <a:path w="12178" h="12133" extrusionOk="0">
                  <a:moveTo>
                    <a:pt x="1923" y="1"/>
                  </a:moveTo>
                  <a:cubicBezTo>
                    <a:pt x="1773" y="1"/>
                    <a:pt x="1639" y="111"/>
                    <a:pt x="1615" y="272"/>
                  </a:cubicBezTo>
                  <a:lnTo>
                    <a:pt x="27" y="10183"/>
                  </a:lnTo>
                  <a:cubicBezTo>
                    <a:pt x="1" y="10353"/>
                    <a:pt x="117" y="10514"/>
                    <a:pt x="286" y="10540"/>
                  </a:cubicBezTo>
                  <a:lnTo>
                    <a:pt x="10197" y="12128"/>
                  </a:lnTo>
                  <a:cubicBezTo>
                    <a:pt x="10215" y="12131"/>
                    <a:pt x="10232" y="12132"/>
                    <a:pt x="10248" y="12132"/>
                  </a:cubicBezTo>
                  <a:cubicBezTo>
                    <a:pt x="10406" y="12132"/>
                    <a:pt x="10539" y="12023"/>
                    <a:pt x="10563" y="11870"/>
                  </a:cubicBezTo>
                  <a:lnTo>
                    <a:pt x="12151" y="1958"/>
                  </a:lnTo>
                  <a:cubicBezTo>
                    <a:pt x="12178" y="1780"/>
                    <a:pt x="12062" y="1619"/>
                    <a:pt x="11883" y="1593"/>
                  </a:cubicBezTo>
                  <a:lnTo>
                    <a:pt x="1972" y="5"/>
                  </a:lnTo>
                  <a:cubicBezTo>
                    <a:pt x="1956" y="2"/>
                    <a:pt x="1940" y="1"/>
                    <a:pt x="1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97;p95">
              <a:extLst>
                <a:ext uri="{FF2B5EF4-FFF2-40B4-BE49-F238E27FC236}">
                  <a16:creationId xmlns:a16="http://schemas.microsoft.com/office/drawing/2014/main" id="{AF904A3D-643B-66EE-21AD-08562AABE0C5}"/>
                </a:ext>
              </a:extLst>
            </p:cNvPr>
            <p:cNvSpPr/>
            <p:nvPr/>
          </p:nvSpPr>
          <p:spPr>
            <a:xfrm>
              <a:off x="985723" y="3886233"/>
              <a:ext cx="221998" cy="222207"/>
            </a:xfrm>
            <a:custGeom>
              <a:avLst/>
              <a:gdLst/>
              <a:ahLst/>
              <a:cxnLst/>
              <a:rect l="l" t="t" r="r" b="b"/>
              <a:pathLst>
                <a:path w="9573" h="9582" extrusionOk="0">
                  <a:moveTo>
                    <a:pt x="1320" y="0"/>
                  </a:moveTo>
                  <a:lnTo>
                    <a:pt x="0" y="8261"/>
                  </a:lnTo>
                  <a:lnTo>
                    <a:pt x="8252" y="9581"/>
                  </a:lnTo>
                  <a:lnTo>
                    <a:pt x="9572" y="1321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998;p95">
              <a:extLst>
                <a:ext uri="{FF2B5EF4-FFF2-40B4-BE49-F238E27FC236}">
                  <a16:creationId xmlns:a16="http://schemas.microsoft.com/office/drawing/2014/main" id="{78CB4286-13ED-2384-97D0-1FBC8D6E4AB9}"/>
                </a:ext>
              </a:extLst>
            </p:cNvPr>
            <p:cNvSpPr/>
            <p:nvPr/>
          </p:nvSpPr>
          <p:spPr>
            <a:xfrm>
              <a:off x="1085444" y="4028092"/>
              <a:ext cx="60410" cy="44710"/>
            </a:xfrm>
            <a:custGeom>
              <a:avLst/>
              <a:gdLst/>
              <a:ahLst/>
              <a:cxnLst/>
              <a:rect l="l" t="t" r="r" b="b"/>
              <a:pathLst>
                <a:path w="2605" h="1928" extrusionOk="0">
                  <a:moveTo>
                    <a:pt x="1788" y="0"/>
                  </a:moveTo>
                  <a:cubicBezTo>
                    <a:pt x="1523" y="0"/>
                    <a:pt x="1214" y="62"/>
                    <a:pt x="892" y="253"/>
                  </a:cubicBezTo>
                  <a:cubicBezTo>
                    <a:pt x="0" y="770"/>
                    <a:pt x="18" y="1725"/>
                    <a:pt x="18" y="1725"/>
                  </a:cubicBezTo>
                  <a:cubicBezTo>
                    <a:pt x="18" y="1725"/>
                    <a:pt x="346" y="1928"/>
                    <a:pt x="825" y="1928"/>
                  </a:cubicBezTo>
                  <a:cubicBezTo>
                    <a:pt x="1091" y="1928"/>
                    <a:pt x="1403" y="1865"/>
                    <a:pt x="1731" y="1671"/>
                  </a:cubicBezTo>
                  <a:cubicBezTo>
                    <a:pt x="2605" y="1163"/>
                    <a:pt x="2596" y="199"/>
                    <a:pt x="2596" y="199"/>
                  </a:cubicBezTo>
                  <a:cubicBezTo>
                    <a:pt x="2596" y="199"/>
                    <a:pt x="2264" y="0"/>
                    <a:pt x="1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99;p95">
              <a:extLst>
                <a:ext uri="{FF2B5EF4-FFF2-40B4-BE49-F238E27FC236}">
                  <a16:creationId xmlns:a16="http://schemas.microsoft.com/office/drawing/2014/main" id="{05E74BC8-0B9B-ED95-BD1E-17690C53102D}"/>
                </a:ext>
              </a:extLst>
            </p:cNvPr>
            <p:cNvSpPr/>
            <p:nvPr/>
          </p:nvSpPr>
          <p:spPr>
            <a:xfrm>
              <a:off x="1032476" y="4015128"/>
              <a:ext cx="60016" cy="53430"/>
            </a:xfrm>
            <a:custGeom>
              <a:avLst/>
              <a:gdLst/>
              <a:ahLst/>
              <a:cxnLst/>
              <a:rect l="l" t="t" r="r" b="b"/>
              <a:pathLst>
                <a:path w="2588" h="2304" extrusionOk="0">
                  <a:moveTo>
                    <a:pt x="590" y="1"/>
                  </a:moveTo>
                  <a:cubicBezTo>
                    <a:pt x="415" y="1"/>
                    <a:pt x="304" y="27"/>
                    <a:pt x="304" y="27"/>
                  </a:cubicBezTo>
                  <a:cubicBezTo>
                    <a:pt x="304" y="27"/>
                    <a:pt x="0" y="937"/>
                    <a:pt x="669" y="1695"/>
                  </a:cubicBezTo>
                  <a:cubicBezTo>
                    <a:pt x="1117" y="2211"/>
                    <a:pt x="1652" y="2303"/>
                    <a:pt x="1978" y="2303"/>
                  </a:cubicBezTo>
                  <a:cubicBezTo>
                    <a:pt x="2159" y="2303"/>
                    <a:pt x="2275" y="2275"/>
                    <a:pt x="2275" y="2275"/>
                  </a:cubicBezTo>
                  <a:cubicBezTo>
                    <a:pt x="2275" y="2275"/>
                    <a:pt x="2587" y="1383"/>
                    <a:pt x="1909" y="607"/>
                  </a:cubicBezTo>
                  <a:cubicBezTo>
                    <a:pt x="1457" y="91"/>
                    <a:pt x="915" y="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00;p95">
              <a:extLst>
                <a:ext uri="{FF2B5EF4-FFF2-40B4-BE49-F238E27FC236}">
                  <a16:creationId xmlns:a16="http://schemas.microsoft.com/office/drawing/2014/main" id="{E8243A0E-BD12-7395-E9F3-E18631615A36}"/>
                </a:ext>
              </a:extLst>
            </p:cNvPr>
            <p:cNvSpPr/>
            <p:nvPr/>
          </p:nvSpPr>
          <p:spPr>
            <a:xfrm>
              <a:off x="1054391" y="3925959"/>
              <a:ext cx="95404" cy="89931"/>
            </a:xfrm>
            <a:custGeom>
              <a:avLst/>
              <a:gdLst/>
              <a:ahLst/>
              <a:cxnLst/>
              <a:rect l="l" t="t" r="r" b="b"/>
              <a:pathLst>
                <a:path w="4114" h="3878" extrusionOk="0">
                  <a:moveTo>
                    <a:pt x="438" y="0"/>
                  </a:moveTo>
                  <a:lnTo>
                    <a:pt x="161" y="1722"/>
                  </a:lnTo>
                  <a:cubicBezTo>
                    <a:pt x="1" y="2739"/>
                    <a:pt x="697" y="3693"/>
                    <a:pt x="1705" y="3854"/>
                  </a:cubicBezTo>
                  <a:cubicBezTo>
                    <a:pt x="1804" y="3870"/>
                    <a:pt x="1903" y="3877"/>
                    <a:pt x="2000" y="3877"/>
                  </a:cubicBezTo>
                  <a:cubicBezTo>
                    <a:pt x="2901" y="3877"/>
                    <a:pt x="3692" y="3228"/>
                    <a:pt x="3837" y="2311"/>
                  </a:cubicBezTo>
                  <a:lnTo>
                    <a:pt x="4113" y="589"/>
                  </a:lnTo>
                  <a:lnTo>
                    <a:pt x="3034" y="1428"/>
                  </a:lnTo>
                  <a:lnTo>
                    <a:pt x="2276" y="295"/>
                  </a:lnTo>
                  <a:lnTo>
                    <a:pt x="1196" y="1133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001;p95">
              <a:extLst>
                <a:ext uri="{FF2B5EF4-FFF2-40B4-BE49-F238E27FC236}">
                  <a16:creationId xmlns:a16="http://schemas.microsoft.com/office/drawing/2014/main" id="{67F707FA-CA1C-6237-0A31-A026312923A5}"/>
                </a:ext>
              </a:extLst>
            </p:cNvPr>
            <p:cNvSpPr/>
            <p:nvPr/>
          </p:nvSpPr>
          <p:spPr>
            <a:xfrm>
              <a:off x="867797" y="3769350"/>
              <a:ext cx="375701" cy="374032"/>
            </a:xfrm>
            <a:custGeom>
              <a:avLst/>
              <a:gdLst/>
              <a:ahLst/>
              <a:cxnLst/>
              <a:rect l="l" t="t" r="r" b="b"/>
              <a:pathLst>
                <a:path w="16201" h="16129" extrusionOk="0">
                  <a:moveTo>
                    <a:pt x="9608" y="1811"/>
                  </a:moveTo>
                  <a:lnTo>
                    <a:pt x="10054" y="4211"/>
                  </a:lnTo>
                  <a:lnTo>
                    <a:pt x="5799" y="3533"/>
                  </a:lnTo>
                  <a:cubicBezTo>
                    <a:pt x="5768" y="3527"/>
                    <a:pt x="5738" y="3524"/>
                    <a:pt x="5708" y="3524"/>
                  </a:cubicBezTo>
                  <a:cubicBezTo>
                    <a:pt x="5448" y="3524"/>
                    <a:pt x="5213" y="3724"/>
                    <a:pt x="5165" y="3988"/>
                  </a:cubicBezTo>
                  <a:lnTo>
                    <a:pt x="4068" y="10839"/>
                  </a:lnTo>
                  <a:lnTo>
                    <a:pt x="3283" y="10982"/>
                  </a:lnTo>
                  <a:lnTo>
                    <a:pt x="1856" y="3229"/>
                  </a:lnTo>
                  <a:lnTo>
                    <a:pt x="9608" y="1811"/>
                  </a:lnTo>
                  <a:close/>
                  <a:moveTo>
                    <a:pt x="5727" y="3997"/>
                  </a:moveTo>
                  <a:lnTo>
                    <a:pt x="15639" y="5585"/>
                  </a:lnTo>
                  <a:cubicBezTo>
                    <a:pt x="15665" y="5593"/>
                    <a:pt x="15683" y="5611"/>
                    <a:pt x="15692" y="5620"/>
                  </a:cubicBezTo>
                  <a:cubicBezTo>
                    <a:pt x="15701" y="5629"/>
                    <a:pt x="15710" y="5647"/>
                    <a:pt x="15701" y="5674"/>
                  </a:cubicBezTo>
                  <a:lnTo>
                    <a:pt x="14122" y="15585"/>
                  </a:lnTo>
                  <a:cubicBezTo>
                    <a:pt x="14104" y="15638"/>
                    <a:pt x="14078" y="15656"/>
                    <a:pt x="14033" y="15656"/>
                  </a:cubicBezTo>
                  <a:lnTo>
                    <a:pt x="4122" y="14068"/>
                  </a:lnTo>
                  <a:cubicBezTo>
                    <a:pt x="4077" y="14059"/>
                    <a:pt x="4041" y="14024"/>
                    <a:pt x="4050" y="13979"/>
                  </a:cubicBezTo>
                  <a:lnTo>
                    <a:pt x="5638" y="4068"/>
                  </a:lnTo>
                  <a:cubicBezTo>
                    <a:pt x="5647" y="4023"/>
                    <a:pt x="5674" y="3997"/>
                    <a:pt x="5718" y="3997"/>
                  </a:cubicBezTo>
                  <a:close/>
                  <a:moveTo>
                    <a:pt x="10473" y="0"/>
                  </a:moveTo>
                  <a:cubicBezTo>
                    <a:pt x="10440" y="0"/>
                    <a:pt x="10408" y="3"/>
                    <a:pt x="10375" y="9"/>
                  </a:cubicBezTo>
                  <a:lnTo>
                    <a:pt x="500" y="1820"/>
                  </a:lnTo>
                  <a:cubicBezTo>
                    <a:pt x="205" y="1873"/>
                    <a:pt x="0" y="2168"/>
                    <a:pt x="54" y="2462"/>
                  </a:cubicBezTo>
                  <a:lnTo>
                    <a:pt x="393" y="4300"/>
                  </a:lnTo>
                  <a:cubicBezTo>
                    <a:pt x="416" y="4427"/>
                    <a:pt x="516" y="4484"/>
                    <a:pt x="619" y="4484"/>
                  </a:cubicBezTo>
                  <a:cubicBezTo>
                    <a:pt x="756" y="4484"/>
                    <a:pt x="896" y="4383"/>
                    <a:pt x="865" y="4211"/>
                  </a:cubicBezTo>
                  <a:lnTo>
                    <a:pt x="526" y="2382"/>
                  </a:lnTo>
                  <a:cubicBezTo>
                    <a:pt x="518" y="2337"/>
                    <a:pt x="544" y="2293"/>
                    <a:pt x="589" y="2284"/>
                  </a:cubicBezTo>
                  <a:lnTo>
                    <a:pt x="10464" y="473"/>
                  </a:lnTo>
                  <a:cubicBezTo>
                    <a:pt x="10509" y="473"/>
                    <a:pt x="10545" y="491"/>
                    <a:pt x="10554" y="535"/>
                  </a:cubicBezTo>
                  <a:lnTo>
                    <a:pt x="11267" y="4407"/>
                  </a:lnTo>
                  <a:lnTo>
                    <a:pt x="10554" y="4291"/>
                  </a:lnTo>
                  <a:lnTo>
                    <a:pt x="10036" y="1490"/>
                  </a:lnTo>
                  <a:cubicBezTo>
                    <a:pt x="9994" y="1356"/>
                    <a:pt x="9913" y="1293"/>
                    <a:pt x="9786" y="1293"/>
                  </a:cubicBezTo>
                  <a:cubicBezTo>
                    <a:pt x="9777" y="1293"/>
                    <a:pt x="9769" y="1293"/>
                    <a:pt x="9760" y="1294"/>
                  </a:cubicBezTo>
                  <a:lnTo>
                    <a:pt x="1535" y="2810"/>
                  </a:lnTo>
                  <a:cubicBezTo>
                    <a:pt x="1401" y="2846"/>
                    <a:pt x="1338" y="2935"/>
                    <a:pt x="1347" y="3087"/>
                  </a:cubicBezTo>
                  <a:lnTo>
                    <a:pt x="2855" y="11303"/>
                  </a:lnTo>
                  <a:cubicBezTo>
                    <a:pt x="2878" y="11413"/>
                    <a:pt x="2985" y="11495"/>
                    <a:pt x="3089" y="11495"/>
                  </a:cubicBezTo>
                  <a:cubicBezTo>
                    <a:pt x="3103" y="11495"/>
                    <a:pt x="3117" y="11493"/>
                    <a:pt x="3131" y="11490"/>
                  </a:cubicBezTo>
                  <a:lnTo>
                    <a:pt x="3997" y="11339"/>
                  </a:lnTo>
                  <a:lnTo>
                    <a:pt x="3881" y="12052"/>
                  </a:lnTo>
                  <a:lnTo>
                    <a:pt x="2436" y="12320"/>
                  </a:lnTo>
                  <a:cubicBezTo>
                    <a:pt x="2391" y="12320"/>
                    <a:pt x="2346" y="12293"/>
                    <a:pt x="2337" y="12248"/>
                  </a:cubicBezTo>
                  <a:lnTo>
                    <a:pt x="1088" y="5460"/>
                  </a:lnTo>
                  <a:cubicBezTo>
                    <a:pt x="1066" y="5330"/>
                    <a:pt x="967" y="5272"/>
                    <a:pt x="867" y="5272"/>
                  </a:cubicBezTo>
                  <a:cubicBezTo>
                    <a:pt x="733" y="5272"/>
                    <a:pt x="594" y="5375"/>
                    <a:pt x="625" y="5549"/>
                  </a:cubicBezTo>
                  <a:lnTo>
                    <a:pt x="1874" y="12338"/>
                  </a:lnTo>
                  <a:cubicBezTo>
                    <a:pt x="1921" y="12601"/>
                    <a:pt x="2168" y="12792"/>
                    <a:pt x="2424" y="12792"/>
                  </a:cubicBezTo>
                  <a:cubicBezTo>
                    <a:pt x="2454" y="12792"/>
                    <a:pt x="2485" y="12789"/>
                    <a:pt x="2516" y="12784"/>
                  </a:cubicBezTo>
                  <a:lnTo>
                    <a:pt x="3800" y="12552"/>
                  </a:lnTo>
                  <a:lnTo>
                    <a:pt x="3586" y="13899"/>
                  </a:lnTo>
                  <a:cubicBezTo>
                    <a:pt x="3533" y="14202"/>
                    <a:pt x="3738" y="14488"/>
                    <a:pt x="4041" y="14541"/>
                  </a:cubicBezTo>
                  <a:lnTo>
                    <a:pt x="13953" y="16120"/>
                  </a:lnTo>
                  <a:cubicBezTo>
                    <a:pt x="13983" y="16126"/>
                    <a:pt x="14014" y="16128"/>
                    <a:pt x="14044" y="16128"/>
                  </a:cubicBezTo>
                  <a:cubicBezTo>
                    <a:pt x="14305" y="16128"/>
                    <a:pt x="14546" y="15929"/>
                    <a:pt x="14586" y="15665"/>
                  </a:cubicBezTo>
                  <a:lnTo>
                    <a:pt x="16174" y="5754"/>
                  </a:lnTo>
                  <a:cubicBezTo>
                    <a:pt x="16201" y="5602"/>
                    <a:pt x="16165" y="5460"/>
                    <a:pt x="16076" y="5335"/>
                  </a:cubicBezTo>
                  <a:cubicBezTo>
                    <a:pt x="15987" y="5219"/>
                    <a:pt x="15862" y="5138"/>
                    <a:pt x="15710" y="5121"/>
                  </a:cubicBezTo>
                  <a:lnTo>
                    <a:pt x="11758" y="4487"/>
                  </a:lnTo>
                  <a:lnTo>
                    <a:pt x="11018" y="455"/>
                  </a:lnTo>
                  <a:cubicBezTo>
                    <a:pt x="10970" y="185"/>
                    <a:pt x="10732" y="0"/>
                    <a:pt x="10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002;p95">
              <a:extLst>
                <a:ext uri="{FF2B5EF4-FFF2-40B4-BE49-F238E27FC236}">
                  <a16:creationId xmlns:a16="http://schemas.microsoft.com/office/drawing/2014/main" id="{E17A1B78-6282-68CB-F6AF-C67A099E2EBD}"/>
                </a:ext>
              </a:extLst>
            </p:cNvPr>
            <p:cNvSpPr/>
            <p:nvPr/>
          </p:nvSpPr>
          <p:spPr>
            <a:xfrm>
              <a:off x="979925" y="3880736"/>
              <a:ext cx="233802" cy="232967"/>
            </a:xfrm>
            <a:custGeom>
              <a:avLst/>
              <a:gdLst/>
              <a:ahLst/>
              <a:cxnLst/>
              <a:rect l="l" t="t" r="r" b="b"/>
              <a:pathLst>
                <a:path w="10082" h="10046" extrusionOk="0">
                  <a:moveTo>
                    <a:pt x="5433" y="2584"/>
                  </a:moveTo>
                  <a:lnTo>
                    <a:pt x="6049" y="3511"/>
                  </a:lnTo>
                  <a:cubicBezTo>
                    <a:pt x="6107" y="3580"/>
                    <a:pt x="6171" y="3614"/>
                    <a:pt x="6241" y="3614"/>
                  </a:cubicBezTo>
                  <a:cubicBezTo>
                    <a:pt x="6290" y="3614"/>
                    <a:pt x="6342" y="3598"/>
                    <a:pt x="6397" y="3565"/>
                  </a:cubicBezTo>
                  <a:lnTo>
                    <a:pt x="6994" y="3101"/>
                  </a:lnTo>
                  <a:lnTo>
                    <a:pt x="6816" y="4225"/>
                  </a:lnTo>
                  <a:cubicBezTo>
                    <a:pt x="6671" y="5134"/>
                    <a:pt x="5971" y="5545"/>
                    <a:pt x="5259" y="5545"/>
                  </a:cubicBezTo>
                  <a:cubicBezTo>
                    <a:pt x="4350" y="5545"/>
                    <a:pt x="3423" y="4874"/>
                    <a:pt x="3613" y="3708"/>
                  </a:cubicBezTo>
                  <a:lnTo>
                    <a:pt x="3792" y="2584"/>
                  </a:lnTo>
                  <a:lnTo>
                    <a:pt x="4211" y="3217"/>
                  </a:lnTo>
                  <a:cubicBezTo>
                    <a:pt x="4269" y="3285"/>
                    <a:pt x="4333" y="3320"/>
                    <a:pt x="4404" y="3320"/>
                  </a:cubicBezTo>
                  <a:cubicBezTo>
                    <a:pt x="4452" y="3320"/>
                    <a:pt x="4504" y="3303"/>
                    <a:pt x="4559" y="3270"/>
                  </a:cubicBezTo>
                  <a:lnTo>
                    <a:pt x="5433" y="2584"/>
                  </a:lnTo>
                  <a:close/>
                  <a:moveTo>
                    <a:pt x="2857" y="6033"/>
                  </a:moveTo>
                  <a:cubicBezTo>
                    <a:pt x="3137" y="6033"/>
                    <a:pt x="3602" y="6112"/>
                    <a:pt x="3997" y="6562"/>
                  </a:cubicBezTo>
                  <a:cubicBezTo>
                    <a:pt x="4309" y="6919"/>
                    <a:pt x="4434" y="7392"/>
                    <a:pt x="4354" y="7856"/>
                  </a:cubicBezTo>
                  <a:cubicBezTo>
                    <a:pt x="4318" y="7860"/>
                    <a:pt x="4275" y="7862"/>
                    <a:pt x="4228" y="7862"/>
                  </a:cubicBezTo>
                  <a:cubicBezTo>
                    <a:pt x="3948" y="7862"/>
                    <a:pt x="3495" y="7773"/>
                    <a:pt x="3114" y="7338"/>
                  </a:cubicBezTo>
                  <a:cubicBezTo>
                    <a:pt x="2686" y="6848"/>
                    <a:pt x="2712" y="6295"/>
                    <a:pt x="2757" y="6036"/>
                  </a:cubicBezTo>
                  <a:cubicBezTo>
                    <a:pt x="2787" y="6034"/>
                    <a:pt x="2820" y="6033"/>
                    <a:pt x="2857" y="6033"/>
                  </a:cubicBezTo>
                  <a:close/>
                  <a:moveTo>
                    <a:pt x="6337" y="6590"/>
                  </a:moveTo>
                  <a:cubicBezTo>
                    <a:pt x="6579" y="6590"/>
                    <a:pt x="6777" y="6650"/>
                    <a:pt x="6896" y="6696"/>
                  </a:cubicBezTo>
                  <a:cubicBezTo>
                    <a:pt x="6789" y="7469"/>
                    <a:pt x="6107" y="8047"/>
                    <a:pt x="5367" y="8047"/>
                  </a:cubicBezTo>
                  <a:cubicBezTo>
                    <a:pt x="5185" y="8047"/>
                    <a:pt x="4999" y="8012"/>
                    <a:pt x="4818" y="7936"/>
                  </a:cubicBezTo>
                  <a:cubicBezTo>
                    <a:pt x="4880" y="7472"/>
                    <a:pt x="5148" y="7053"/>
                    <a:pt x="5558" y="6812"/>
                  </a:cubicBezTo>
                  <a:cubicBezTo>
                    <a:pt x="5839" y="6643"/>
                    <a:pt x="6108" y="6590"/>
                    <a:pt x="6337" y="6590"/>
                  </a:cubicBezTo>
                  <a:close/>
                  <a:moveTo>
                    <a:pt x="1568" y="1"/>
                  </a:moveTo>
                  <a:cubicBezTo>
                    <a:pt x="1455" y="1"/>
                    <a:pt x="1362" y="84"/>
                    <a:pt x="1338" y="202"/>
                  </a:cubicBezTo>
                  <a:lnTo>
                    <a:pt x="18" y="8454"/>
                  </a:lnTo>
                  <a:cubicBezTo>
                    <a:pt x="0" y="8587"/>
                    <a:pt x="90" y="8703"/>
                    <a:pt x="223" y="8730"/>
                  </a:cubicBezTo>
                  <a:lnTo>
                    <a:pt x="8475" y="10041"/>
                  </a:lnTo>
                  <a:cubicBezTo>
                    <a:pt x="8488" y="10044"/>
                    <a:pt x="8502" y="10046"/>
                    <a:pt x="8515" y="10046"/>
                  </a:cubicBezTo>
                  <a:cubicBezTo>
                    <a:pt x="8620" y="10046"/>
                    <a:pt x="8727" y="9956"/>
                    <a:pt x="8743" y="9845"/>
                  </a:cubicBezTo>
                  <a:lnTo>
                    <a:pt x="9091" y="7713"/>
                  </a:lnTo>
                  <a:cubicBezTo>
                    <a:pt x="9116" y="7542"/>
                    <a:pt x="8976" y="7442"/>
                    <a:pt x="8841" y="7442"/>
                  </a:cubicBezTo>
                  <a:cubicBezTo>
                    <a:pt x="8738" y="7442"/>
                    <a:pt x="8637" y="7501"/>
                    <a:pt x="8618" y="7633"/>
                  </a:cubicBezTo>
                  <a:lnTo>
                    <a:pt x="8315" y="9542"/>
                  </a:lnTo>
                  <a:lnTo>
                    <a:pt x="4657" y="8953"/>
                  </a:lnTo>
                  <a:lnTo>
                    <a:pt x="4746" y="8409"/>
                  </a:lnTo>
                  <a:cubicBezTo>
                    <a:pt x="4947" y="8479"/>
                    <a:pt x="5152" y="8512"/>
                    <a:pt x="5356" y="8512"/>
                  </a:cubicBezTo>
                  <a:cubicBezTo>
                    <a:pt x="6395" y="8512"/>
                    <a:pt x="7387" y="7657"/>
                    <a:pt x="7387" y="6553"/>
                  </a:cubicBezTo>
                  <a:cubicBezTo>
                    <a:pt x="7387" y="6473"/>
                    <a:pt x="7342" y="6393"/>
                    <a:pt x="7271" y="6357"/>
                  </a:cubicBezTo>
                  <a:cubicBezTo>
                    <a:pt x="6998" y="6189"/>
                    <a:pt x="6686" y="6113"/>
                    <a:pt x="6372" y="6113"/>
                  </a:cubicBezTo>
                  <a:cubicBezTo>
                    <a:pt x="5886" y="6113"/>
                    <a:pt x="5395" y="6295"/>
                    <a:pt x="5032" y="6598"/>
                  </a:cubicBezTo>
                  <a:lnTo>
                    <a:pt x="5121" y="6063"/>
                  </a:lnTo>
                  <a:cubicBezTo>
                    <a:pt x="5150" y="6064"/>
                    <a:pt x="5179" y="6065"/>
                    <a:pt x="5208" y="6065"/>
                  </a:cubicBezTo>
                  <a:cubicBezTo>
                    <a:pt x="6226" y="6065"/>
                    <a:pt x="7124" y="5311"/>
                    <a:pt x="7289" y="4296"/>
                  </a:cubicBezTo>
                  <a:lnTo>
                    <a:pt x="7565" y="2575"/>
                  </a:lnTo>
                  <a:cubicBezTo>
                    <a:pt x="7585" y="2423"/>
                    <a:pt x="7454" y="2301"/>
                    <a:pt x="7320" y="2301"/>
                  </a:cubicBezTo>
                  <a:cubicBezTo>
                    <a:pt x="7272" y="2301"/>
                    <a:pt x="7224" y="2316"/>
                    <a:pt x="7182" y="2352"/>
                  </a:cubicBezTo>
                  <a:lnTo>
                    <a:pt x="6307" y="3039"/>
                  </a:lnTo>
                  <a:lnTo>
                    <a:pt x="5683" y="2111"/>
                  </a:lnTo>
                  <a:cubicBezTo>
                    <a:pt x="5625" y="2042"/>
                    <a:pt x="5561" y="2008"/>
                    <a:pt x="5492" y="2008"/>
                  </a:cubicBezTo>
                  <a:cubicBezTo>
                    <a:pt x="5445" y="2008"/>
                    <a:pt x="5395" y="2024"/>
                    <a:pt x="5344" y="2057"/>
                  </a:cubicBezTo>
                  <a:lnTo>
                    <a:pt x="4470" y="2744"/>
                  </a:lnTo>
                  <a:lnTo>
                    <a:pt x="3845" y="1816"/>
                  </a:lnTo>
                  <a:cubicBezTo>
                    <a:pt x="3799" y="1745"/>
                    <a:pt x="3727" y="1712"/>
                    <a:pt x="3655" y="1712"/>
                  </a:cubicBezTo>
                  <a:cubicBezTo>
                    <a:pt x="3547" y="1712"/>
                    <a:pt x="3438" y="1786"/>
                    <a:pt x="3417" y="1914"/>
                  </a:cubicBezTo>
                  <a:lnTo>
                    <a:pt x="3141" y="3636"/>
                  </a:lnTo>
                  <a:cubicBezTo>
                    <a:pt x="2971" y="4698"/>
                    <a:pt x="3631" y="5706"/>
                    <a:pt x="4648" y="5991"/>
                  </a:cubicBezTo>
                  <a:lnTo>
                    <a:pt x="4559" y="6527"/>
                  </a:lnTo>
                  <a:cubicBezTo>
                    <a:pt x="4505" y="6428"/>
                    <a:pt x="4434" y="6339"/>
                    <a:pt x="4354" y="6241"/>
                  </a:cubicBezTo>
                  <a:cubicBezTo>
                    <a:pt x="3845" y="5662"/>
                    <a:pt x="3228" y="5558"/>
                    <a:pt x="2854" y="5558"/>
                  </a:cubicBezTo>
                  <a:cubicBezTo>
                    <a:pt x="2658" y="5558"/>
                    <a:pt x="2528" y="5587"/>
                    <a:pt x="2516" y="5590"/>
                  </a:cubicBezTo>
                  <a:cubicBezTo>
                    <a:pt x="2436" y="5608"/>
                    <a:pt x="2364" y="5670"/>
                    <a:pt x="2338" y="5750"/>
                  </a:cubicBezTo>
                  <a:cubicBezTo>
                    <a:pt x="1930" y="7000"/>
                    <a:pt x="2957" y="8338"/>
                    <a:pt x="4248" y="8338"/>
                  </a:cubicBezTo>
                  <a:cubicBezTo>
                    <a:pt x="4256" y="8338"/>
                    <a:pt x="4265" y="8338"/>
                    <a:pt x="4273" y="8338"/>
                  </a:cubicBezTo>
                  <a:lnTo>
                    <a:pt x="4273" y="8338"/>
                  </a:lnTo>
                  <a:lnTo>
                    <a:pt x="4184" y="8882"/>
                  </a:lnTo>
                  <a:lnTo>
                    <a:pt x="527" y="8293"/>
                  </a:lnTo>
                  <a:lnTo>
                    <a:pt x="1776" y="514"/>
                  </a:lnTo>
                  <a:lnTo>
                    <a:pt x="9555" y="1754"/>
                  </a:lnTo>
                  <a:lnTo>
                    <a:pt x="8814" y="6393"/>
                  </a:lnTo>
                  <a:cubicBezTo>
                    <a:pt x="8789" y="6562"/>
                    <a:pt x="8923" y="6659"/>
                    <a:pt x="9055" y="6659"/>
                  </a:cubicBezTo>
                  <a:cubicBezTo>
                    <a:pt x="9160" y="6659"/>
                    <a:pt x="9263" y="6598"/>
                    <a:pt x="9287" y="6464"/>
                  </a:cubicBezTo>
                  <a:lnTo>
                    <a:pt x="10063" y="1593"/>
                  </a:lnTo>
                  <a:cubicBezTo>
                    <a:pt x="10081" y="1468"/>
                    <a:pt x="10001" y="1344"/>
                    <a:pt x="9867" y="1326"/>
                  </a:cubicBezTo>
                  <a:lnTo>
                    <a:pt x="1615" y="5"/>
                  </a:lnTo>
                  <a:cubicBezTo>
                    <a:pt x="1599" y="2"/>
                    <a:pt x="1583" y="1"/>
                    <a:pt x="1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439;p95">
            <a:extLst>
              <a:ext uri="{FF2B5EF4-FFF2-40B4-BE49-F238E27FC236}">
                <a16:creationId xmlns:a16="http://schemas.microsoft.com/office/drawing/2014/main" id="{BC2B0316-46E2-D1DD-79C8-1AE46C954045}"/>
              </a:ext>
            </a:extLst>
          </p:cNvPr>
          <p:cNvGrpSpPr/>
          <p:nvPr/>
        </p:nvGrpSpPr>
        <p:grpSpPr>
          <a:xfrm>
            <a:off x="2384872" y="2003172"/>
            <a:ext cx="353338" cy="350257"/>
            <a:chOff x="4384850" y="2333250"/>
            <a:chExt cx="407025" cy="403475"/>
          </a:xfrm>
        </p:grpSpPr>
        <p:sp>
          <p:nvSpPr>
            <p:cNvPr id="34" name="Google Shape;3440;p95">
              <a:extLst>
                <a:ext uri="{FF2B5EF4-FFF2-40B4-BE49-F238E27FC236}">
                  <a16:creationId xmlns:a16="http://schemas.microsoft.com/office/drawing/2014/main" id="{11DF9E8D-23F6-5057-97FE-9D257EEAC06A}"/>
                </a:ext>
              </a:extLst>
            </p:cNvPr>
            <p:cNvSpPr/>
            <p:nvPr/>
          </p:nvSpPr>
          <p:spPr>
            <a:xfrm>
              <a:off x="4601400" y="2553100"/>
              <a:ext cx="184250" cy="177675"/>
            </a:xfrm>
            <a:custGeom>
              <a:avLst/>
              <a:gdLst/>
              <a:ahLst/>
              <a:cxnLst/>
              <a:rect l="l" t="t" r="r" b="b"/>
              <a:pathLst>
                <a:path w="7370" h="7107" extrusionOk="0">
                  <a:moveTo>
                    <a:pt x="1481" y="1"/>
                  </a:moveTo>
                  <a:cubicBezTo>
                    <a:pt x="1136" y="1"/>
                    <a:pt x="790" y="132"/>
                    <a:pt x="527" y="395"/>
                  </a:cubicBezTo>
                  <a:cubicBezTo>
                    <a:pt x="0" y="922"/>
                    <a:pt x="0" y="1778"/>
                    <a:pt x="527" y="2304"/>
                  </a:cubicBezTo>
                  <a:lnTo>
                    <a:pt x="4934" y="6711"/>
                  </a:lnTo>
                  <a:cubicBezTo>
                    <a:pt x="5197" y="6975"/>
                    <a:pt x="5543" y="7106"/>
                    <a:pt x="5888" y="7106"/>
                  </a:cubicBezTo>
                  <a:cubicBezTo>
                    <a:pt x="6234" y="7106"/>
                    <a:pt x="6580" y="6975"/>
                    <a:pt x="6843" y="6711"/>
                  </a:cubicBezTo>
                  <a:cubicBezTo>
                    <a:pt x="7369" y="6185"/>
                    <a:pt x="7369" y="5329"/>
                    <a:pt x="6843" y="4802"/>
                  </a:cubicBezTo>
                  <a:lnTo>
                    <a:pt x="2436" y="395"/>
                  </a:lnTo>
                  <a:cubicBezTo>
                    <a:pt x="2173" y="132"/>
                    <a:pt x="1827" y="1"/>
                    <a:pt x="1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441;p95">
              <a:extLst>
                <a:ext uri="{FF2B5EF4-FFF2-40B4-BE49-F238E27FC236}">
                  <a16:creationId xmlns:a16="http://schemas.microsoft.com/office/drawing/2014/main" id="{763475C7-7737-4B88-61D4-3BE595A1E586}"/>
                </a:ext>
              </a:extLst>
            </p:cNvPr>
            <p:cNvSpPr/>
            <p:nvPr/>
          </p:nvSpPr>
          <p:spPr>
            <a:xfrm>
              <a:off x="4612775" y="2563475"/>
              <a:ext cx="91450" cy="86900"/>
            </a:xfrm>
            <a:custGeom>
              <a:avLst/>
              <a:gdLst/>
              <a:ahLst/>
              <a:cxnLst/>
              <a:rect l="l" t="t" r="r" b="b"/>
              <a:pathLst>
                <a:path w="3658" h="3476" extrusionOk="0">
                  <a:moveTo>
                    <a:pt x="2623" y="0"/>
                  </a:moveTo>
                  <a:cubicBezTo>
                    <a:pt x="2382" y="0"/>
                    <a:pt x="2141" y="92"/>
                    <a:pt x="1954" y="275"/>
                  </a:cubicBezTo>
                  <a:lnTo>
                    <a:pt x="366" y="1863"/>
                  </a:lnTo>
                  <a:cubicBezTo>
                    <a:pt x="0" y="2237"/>
                    <a:pt x="0" y="2826"/>
                    <a:pt x="366" y="3201"/>
                  </a:cubicBezTo>
                  <a:cubicBezTo>
                    <a:pt x="553" y="3384"/>
                    <a:pt x="794" y="3475"/>
                    <a:pt x="1035" y="3475"/>
                  </a:cubicBezTo>
                  <a:cubicBezTo>
                    <a:pt x="1276" y="3475"/>
                    <a:pt x="1517" y="3384"/>
                    <a:pt x="1704" y="3201"/>
                  </a:cubicBezTo>
                  <a:lnTo>
                    <a:pt x="3292" y="1613"/>
                  </a:lnTo>
                  <a:cubicBezTo>
                    <a:pt x="3658" y="1238"/>
                    <a:pt x="3658" y="649"/>
                    <a:pt x="3292" y="275"/>
                  </a:cubicBezTo>
                  <a:cubicBezTo>
                    <a:pt x="3105" y="92"/>
                    <a:pt x="2864" y="0"/>
                    <a:pt x="26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442;p95">
              <a:extLst>
                <a:ext uri="{FF2B5EF4-FFF2-40B4-BE49-F238E27FC236}">
                  <a16:creationId xmlns:a16="http://schemas.microsoft.com/office/drawing/2014/main" id="{CF616A39-DF67-7108-ABC7-A7EAF8B59DB6}"/>
                </a:ext>
              </a:extLst>
            </p:cNvPr>
            <p:cNvSpPr/>
            <p:nvPr/>
          </p:nvSpPr>
          <p:spPr>
            <a:xfrm>
              <a:off x="4390850" y="2339275"/>
              <a:ext cx="307150" cy="307125"/>
            </a:xfrm>
            <a:custGeom>
              <a:avLst/>
              <a:gdLst/>
              <a:ahLst/>
              <a:cxnLst/>
              <a:rect l="l" t="t" r="r" b="b"/>
              <a:pathLst>
                <a:path w="12286" h="12285" extrusionOk="0">
                  <a:moveTo>
                    <a:pt x="6139" y="1"/>
                  </a:moveTo>
                  <a:cubicBezTo>
                    <a:pt x="2749" y="1"/>
                    <a:pt x="1" y="2748"/>
                    <a:pt x="1" y="6138"/>
                  </a:cubicBezTo>
                  <a:cubicBezTo>
                    <a:pt x="1" y="9528"/>
                    <a:pt x="2749" y="12285"/>
                    <a:pt x="6139" y="12285"/>
                  </a:cubicBezTo>
                  <a:cubicBezTo>
                    <a:pt x="9529" y="12285"/>
                    <a:pt x="12285" y="9528"/>
                    <a:pt x="12285" y="6138"/>
                  </a:cubicBezTo>
                  <a:cubicBezTo>
                    <a:pt x="12285" y="2748"/>
                    <a:pt x="9529" y="1"/>
                    <a:pt x="6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443;p95">
              <a:extLst>
                <a:ext uri="{FF2B5EF4-FFF2-40B4-BE49-F238E27FC236}">
                  <a16:creationId xmlns:a16="http://schemas.microsoft.com/office/drawing/2014/main" id="{50498D00-2085-3AA0-0BE1-3E0DE07D0E37}"/>
                </a:ext>
              </a:extLst>
            </p:cNvPr>
            <p:cNvSpPr/>
            <p:nvPr/>
          </p:nvSpPr>
          <p:spPr>
            <a:xfrm>
              <a:off x="4430100" y="2378525"/>
              <a:ext cx="228425" cy="228400"/>
            </a:xfrm>
            <a:custGeom>
              <a:avLst/>
              <a:gdLst/>
              <a:ahLst/>
              <a:cxnLst/>
              <a:rect l="l" t="t" r="r" b="b"/>
              <a:pathLst>
                <a:path w="9137" h="9136" extrusionOk="0">
                  <a:moveTo>
                    <a:pt x="4569" y="1"/>
                  </a:moveTo>
                  <a:cubicBezTo>
                    <a:pt x="2053" y="1"/>
                    <a:pt x="1" y="2052"/>
                    <a:pt x="1" y="4568"/>
                  </a:cubicBezTo>
                  <a:cubicBezTo>
                    <a:pt x="1" y="7093"/>
                    <a:pt x="2053" y="9136"/>
                    <a:pt x="4569" y="9136"/>
                  </a:cubicBezTo>
                  <a:cubicBezTo>
                    <a:pt x="7093" y="9136"/>
                    <a:pt x="9136" y="7093"/>
                    <a:pt x="9136" y="4568"/>
                  </a:cubicBezTo>
                  <a:cubicBezTo>
                    <a:pt x="9136" y="2052"/>
                    <a:pt x="7093" y="1"/>
                    <a:pt x="4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444;p95">
              <a:extLst>
                <a:ext uri="{FF2B5EF4-FFF2-40B4-BE49-F238E27FC236}">
                  <a16:creationId xmlns:a16="http://schemas.microsoft.com/office/drawing/2014/main" id="{EEE36D0C-7370-F8A0-9CBB-DC059E47036A}"/>
                </a:ext>
              </a:extLst>
            </p:cNvPr>
            <p:cNvSpPr/>
            <p:nvPr/>
          </p:nvSpPr>
          <p:spPr>
            <a:xfrm>
              <a:off x="4474275" y="2476425"/>
              <a:ext cx="32800" cy="32825"/>
            </a:xfrm>
            <a:custGeom>
              <a:avLst/>
              <a:gdLst/>
              <a:ahLst/>
              <a:cxnLst/>
              <a:rect l="l" t="t" r="r" b="b"/>
              <a:pathLst>
                <a:path w="1312" h="1313" extrusionOk="0">
                  <a:moveTo>
                    <a:pt x="660" y="1"/>
                  </a:moveTo>
                  <a:cubicBezTo>
                    <a:pt x="295" y="1"/>
                    <a:pt x="0" y="295"/>
                    <a:pt x="0" y="652"/>
                  </a:cubicBezTo>
                  <a:cubicBezTo>
                    <a:pt x="0" y="1018"/>
                    <a:pt x="295" y="1312"/>
                    <a:pt x="660" y="1312"/>
                  </a:cubicBezTo>
                  <a:cubicBezTo>
                    <a:pt x="1017" y="1312"/>
                    <a:pt x="1312" y="1018"/>
                    <a:pt x="1312" y="652"/>
                  </a:cubicBezTo>
                  <a:cubicBezTo>
                    <a:pt x="1312" y="295"/>
                    <a:pt x="1017" y="1"/>
                    <a:pt x="6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445;p95">
              <a:extLst>
                <a:ext uri="{FF2B5EF4-FFF2-40B4-BE49-F238E27FC236}">
                  <a16:creationId xmlns:a16="http://schemas.microsoft.com/office/drawing/2014/main" id="{6B60F8B6-BDB7-F761-B483-89DBB5C0C58E}"/>
                </a:ext>
              </a:extLst>
            </p:cNvPr>
            <p:cNvSpPr/>
            <p:nvPr/>
          </p:nvSpPr>
          <p:spPr>
            <a:xfrm>
              <a:off x="4528025" y="2476425"/>
              <a:ext cx="32800" cy="32825"/>
            </a:xfrm>
            <a:custGeom>
              <a:avLst/>
              <a:gdLst/>
              <a:ahLst/>
              <a:cxnLst/>
              <a:rect l="l" t="t" r="r" b="b"/>
              <a:pathLst>
                <a:path w="1312" h="1313" extrusionOk="0">
                  <a:moveTo>
                    <a:pt x="652" y="1"/>
                  </a:moveTo>
                  <a:cubicBezTo>
                    <a:pt x="295" y="1"/>
                    <a:pt x="0" y="295"/>
                    <a:pt x="0" y="652"/>
                  </a:cubicBezTo>
                  <a:cubicBezTo>
                    <a:pt x="0" y="1018"/>
                    <a:pt x="295" y="1312"/>
                    <a:pt x="652" y="1312"/>
                  </a:cubicBezTo>
                  <a:cubicBezTo>
                    <a:pt x="1017" y="1312"/>
                    <a:pt x="1312" y="1018"/>
                    <a:pt x="1312" y="652"/>
                  </a:cubicBezTo>
                  <a:cubicBezTo>
                    <a:pt x="1312" y="295"/>
                    <a:pt x="1017" y="1"/>
                    <a:pt x="6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446;p95">
              <a:extLst>
                <a:ext uri="{FF2B5EF4-FFF2-40B4-BE49-F238E27FC236}">
                  <a16:creationId xmlns:a16="http://schemas.microsoft.com/office/drawing/2014/main" id="{FFE113AC-2DA3-67A0-4474-FCB08C8D3281}"/>
                </a:ext>
              </a:extLst>
            </p:cNvPr>
            <p:cNvSpPr/>
            <p:nvPr/>
          </p:nvSpPr>
          <p:spPr>
            <a:xfrm>
              <a:off x="4581775" y="2476425"/>
              <a:ext cx="32575" cy="32825"/>
            </a:xfrm>
            <a:custGeom>
              <a:avLst/>
              <a:gdLst/>
              <a:ahLst/>
              <a:cxnLst/>
              <a:rect l="l" t="t" r="r" b="b"/>
              <a:pathLst>
                <a:path w="1303" h="1313" extrusionOk="0">
                  <a:moveTo>
                    <a:pt x="652" y="1"/>
                  </a:moveTo>
                  <a:cubicBezTo>
                    <a:pt x="286" y="1"/>
                    <a:pt x="0" y="295"/>
                    <a:pt x="0" y="652"/>
                  </a:cubicBezTo>
                  <a:cubicBezTo>
                    <a:pt x="0" y="1018"/>
                    <a:pt x="286" y="1312"/>
                    <a:pt x="652" y="1312"/>
                  </a:cubicBezTo>
                  <a:cubicBezTo>
                    <a:pt x="1008" y="1312"/>
                    <a:pt x="1303" y="1018"/>
                    <a:pt x="1303" y="652"/>
                  </a:cubicBezTo>
                  <a:cubicBezTo>
                    <a:pt x="1303" y="295"/>
                    <a:pt x="1008" y="1"/>
                    <a:pt x="6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447;p95">
              <a:extLst>
                <a:ext uri="{FF2B5EF4-FFF2-40B4-BE49-F238E27FC236}">
                  <a16:creationId xmlns:a16="http://schemas.microsoft.com/office/drawing/2014/main" id="{AD91FA9E-1E13-DEA7-832E-79DB4EE9385D}"/>
                </a:ext>
              </a:extLst>
            </p:cNvPr>
            <p:cNvSpPr/>
            <p:nvPr/>
          </p:nvSpPr>
          <p:spPr>
            <a:xfrm>
              <a:off x="4384850" y="2333250"/>
              <a:ext cx="407025" cy="403475"/>
            </a:xfrm>
            <a:custGeom>
              <a:avLst/>
              <a:gdLst/>
              <a:ahLst/>
              <a:cxnLst/>
              <a:rect l="l" t="t" r="r" b="b"/>
              <a:pathLst>
                <a:path w="16281" h="16139" extrusionOk="0">
                  <a:moveTo>
                    <a:pt x="11954" y="9484"/>
                  </a:moveTo>
                  <a:cubicBezTo>
                    <a:pt x="12061" y="9510"/>
                    <a:pt x="12159" y="9573"/>
                    <a:pt x="12240" y="9653"/>
                  </a:cubicBezTo>
                  <a:cubicBezTo>
                    <a:pt x="12516" y="9930"/>
                    <a:pt x="12516" y="10376"/>
                    <a:pt x="12240" y="10652"/>
                  </a:cubicBezTo>
                  <a:lnTo>
                    <a:pt x="10652" y="12240"/>
                  </a:lnTo>
                  <a:cubicBezTo>
                    <a:pt x="10513" y="12379"/>
                    <a:pt x="10333" y="12448"/>
                    <a:pt x="10152" y="12448"/>
                  </a:cubicBezTo>
                  <a:cubicBezTo>
                    <a:pt x="9972" y="12448"/>
                    <a:pt x="9791" y="12379"/>
                    <a:pt x="9653" y="12240"/>
                  </a:cubicBezTo>
                  <a:cubicBezTo>
                    <a:pt x="9572" y="12160"/>
                    <a:pt x="9519" y="12062"/>
                    <a:pt x="9483" y="11955"/>
                  </a:cubicBezTo>
                  <a:cubicBezTo>
                    <a:pt x="10518" y="11375"/>
                    <a:pt x="11374" y="10519"/>
                    <a:pt x="11954" y="9484"/>
                  </a:cubicBezTo>
                  <a:close/>
                  <a:moveTo>
                    <a:pt x="6379" y="1"/>
                  </a:moveTo>
                  <a:cubicBezTo>
                    <a:pt x="5005" y="1"/>
                    <a:pt x="3693" y="438"/>
                    <a:pt x="2596" y="1250"/>
                  </a:cubicBezTo>
                  <a:cubicBezTo>
                    <a:pt x="2391" y="1396"/>
                    <a:pt x="2546" y="1679"/>
                    <a:pt x="2741" y="1679"/>
                  </a:cubicBezTo>
                  <a:cubicBezTo>
                    <a:pt x="2784" y="1679"/>
                    <a:pt x="2829" y="1666"/>
                    <a:pt x="2873" y="1633"/>
                  </a:cubicBezTo>
                  <a:cubicBezTo>
                    <a:pt x="3898" y="875"/>
                    <a:pt x="5112" y="474"/>
                    <a:pt x="6379" y="474"/>
                  </a:cubicBezTo>
                  <a:cubicBezTo>
                    <a:pt x="9635" y="474"/>
                    <a:pt x="12284" y="3123"/>
                    <a:pt x="12284" y="6379"/>
                  </a:cubicBezTo>
                  <a:cubicBezTo>
                    <a:pt x="12284" y="9635"/>
                    <a:pt x="9635" y="12285"/>
                    <a:pt x="6379" y="12285"/>
                  </a:cubicBezTo>
                  <a:cubicBezTo>
                    <a:pt x="3122" y="12285"/>
                    <a:pt x="473" y="9635"/>
                    <a:pt x="473" y="6379"/>
                  </a:cubicBezTo>
                  <a:cubicBezTo>
                    <a:pt x="473" y="4916"/>
                    <a:pt x="1017" y="3516"/>
                    <a:pt x="1989" y="2427"/>
                  </a:cubicBezTo>
                  <a:cubicBezTo>
                    <a:pt x="2145" y="2258"/>
                    <a:pt x="1983" y="2038"/>
                    <a:pt x="1806" y="2038"/>
                  </a:cubicBezTo>
                  <a:cubicBezTo>
                    <a:pt x="1749" y="2038"/>
                    <a:pt x="1691" y="2061"/>
                    <a:pt x="1641" y="2115"/>
                  </a:cubicBezTo>
                  <a:cubicBezTo>
                    <a:pt x="589" y="3284"/>
                    <a:pt x="0" y="4800"/>
                    <a:pt x="0" y="6379"/>
                  </a:cubicBezTo>
                  <a:cubicBezTo>
                    <a:pt x="0" y="9894"/>
                    <a:pt x="2864" y="12758"/>
                    <a:pt x="6379" y="12758"/>
                  </a:cubicBezTo>
                  <a:cubicBezTo>
                    <a:pt x="7333" y="12758"/>
                    <a:pt x="8243" y="12544"/>
                    <a:pt x="9055" y="12169"/>
                  </a:cubicBezTo>
                  <a:cubicBezTo>
                    <a:pt x="9117" y="12321"/>
                    <a:pt x="9207" y="12454"/>
                    <a:pt x="9322" y="12570"/>
                  </a:cubicBezTo>
                  <a:cubicBezTo>
                    <a:pt x="9546" y="12802"/>
                    <a:pt x="9849" y="12918"/>
                    <a:pt x="10152" y="12918"/>
                  </a:cubicBezTo>
                  <a:cubicBezTo>
                    <a:pt x="10304" y="12918"/>
                    <a:pt x="10447" y="12892"/>
                    <a:pt x="10589" y="12838"/>
                  </a:cubicBezTo>
                  <a:lnTo>
                    <a:pt x="13426" y="15675"/>
                  </a:lnTo>
                  <a:cubicBezTo>
                    <a:pt x="13738" y="15978"/>
                    <a:pt x="14140" y="16139"/>
                    <a:pt x="14550" y="16139"/>
                  </a:cubicBezTo>
                  <a:cubicBezTo>
                    <a:pt x="14961" y="16139"/>
                    <a:pt x="15362" y="15978"/>
                    <a:pt x="15674" y="15675"/>
                  </a:cubicBezTo>
                  <a:cubicBezTo>
                    <a:pt x="16281" y="15059"/>
                    <a:pt x="16281" y="14042"/>
                    <a:pt x="15674" y="13427"/>
                  </a:cubicBezTo>
                  <a:lnTo>
                    <a:pt x="14292" y="12053"/>
                  </a:lnTo>
                  <a:cubicBezTo>
                    <a:pt x="14242" y="12001"/>
                    <a:pt x="14186" y="11980"/>
                    <a:pt x="14133" y="11980"/>
                  </a:cubicBezTo>
                  <a:cubicBezTo>
                    <a:pt x="13954" y="11980"/>
                    <a:pt x="13797" y="12218"/>
                    <a:pt x="13961" y="12383"/>
                  </a:cubicBezTo>
                  <a:lnTo>
                    <a:pt x="15335" y="13766"/>
                  </a:lnTo>
                  <a:cubicBezTo>
                    <a:pt x="15763" y="14194"/>
                    <a:pt x="15763" y="14908"/>
                    <a:pt x="15335" y="15336"/>
                  </a:cubicBezTo>
                  <a:cubicBezTo>
                    <a:pt x="15121" y="15554"/>
                    <a:pt x="14836" y="15664"/>
                    <a:pt x="14550" y="15664"/>
                  </a:cubicBezTo>
                  <a:cubicBezTo>
                    <a:pt x="14265" y="15664"/>
                    <a:pt x="13979" y="15554"/>
                    <a:pt x="13765" y="15336"/>
                  </a:cubicBezTo>
                  <a:lnTo>
                    <a:pt x="10991" y="12570"/>
                  </a:lnTo>
                  <a:lnTo>
                    <a:pt x="12570" y="10991"/>
                  </a:lnTo>
                  <a:lnTo>
                    <a:pt x="13060" y="11482"/>
                  </a:lnTo>
                  <a:cubicBezTo>
                    <a:pt x="13110" y="11534"/>
                    <a:pt x="13166" y="11555"/>
                    <a:pt x="13220" y="11555"/>
                  </a:cubicBezTo>
                  <a:cubicBezTo>
                    <a:pt x="13401" y="11555"/>
                    <a:pt x="13562" y="11317"/>
                    <a:pt x="13390" y="11152"/>
                  </a:cubicBezTo>
                  <a:lnTo>
                    <a:pt x="12837" y="10590"/>
                  </a:lnTo>
                  <a:cubicBezTo>
                    <a:pt x="12998" y="10162"/>
                    <a:pt x="12918" y="9662"/>
                    <a:pt x="12570" y="9323"/>
                  </a:cubicBezTo>
                  <a:cubicBezTo>
                    <a:pt x="12454" y="9207"/>
                    <a:pt x="12320" y="9118"/>
                    <a:pt x="12168" y="9056"/>
                  </a:cubicBezTo>
                  <a:cubicBezTo>
                    <a:pt x="12543" y="8244"/>
                    <a:pt x="12757" y="7334"/>
                    <a:pt x="12757" y="6379"/>
                  </a:cubicBezTo>
                  <a:cubicBezTo>
                    <a:pt x="12757" y="2864"/>
                    <a:pt x="9893" y="1"/>
                    <a:pt x="63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448;p95">
              <a:extLst>
                <a:ext uri="{FF2B5EF4-FFF2-40B4-BE49-F238E27FC236}">
                  <a16:creationId xmlns:a16="http://schemas.microsoft.com/office/drawing/2014/main" id="{BA01DE7A-D1E4-EFE5-90F2-D971319B5489}"/>
                </a:ext>
              </a:extLst>
            </p:cNvPr>
            <p:cNvSpPr/>
            <p:nvPr/>
          </p:nvSpPr>
          <p:spPr>
            <a:xfrm>
              <a:off x="4424325" y="2372725"/>
              <a:ext cx="240200" cy="240000"/>
            </a:xfrm>
            <a:custGeom>
              <a:avLst/>
              <a:gdLst/>
              <a:ahLst/>
              <a:cxnLst/>
              <a:rect l="l" t="t" r="r" b="b"/>
              <a:pathLst>
                <a:path w="9608" h="9600" extrusionOk="0">
                  <a:moveTo>
                    <a:pt x="4800" y="474"/>
                  </a:moveTo>
                  <a:cubicBezTo>
                    <a:pt x="7190" y="474"/>
                    <a:pt x="9135" y="2418"/>
                    <a:pt x="9135" y="4800"/>
                  </a:cubicBezTo>
                  <a:cubicBezTo>
                    <a:pt x="9135" y="7191"/>
                    <a:pt x="7190" y="9127"/>
                    <a:pt x="4800" y="9127"/>
                  </a:cubicBezTo>
                  <a:cubicBezTo>
                    <a:pt x="2418" y="9127"/>
                    <a:pt x="473" y="7191"/>
                    <a:pt x="473" y="4800"/>
                  </a:cubicBezTo>
                  <a:cubicBezTo>
                    <a:pt x="473" y="2418"/>
                    <a:pt x="2418" y="474"/>
                    <a:pt x="4800" y="474"/>
                  </a:cubicBezTo>
                  <a:close/>
                  <a:moveTo>
                    <a:pt x="4800" y="1"/>
                  </a:moveTo>
                  <a:cubicBezTo>
                    <a:pt x="2150" y="1"/>
                    <a:pt x="0" y="2151"/>
                    <a:pt x="0" y="4800"/>
                  </a:cubicBezTo>
                  <a:cubicBezTo>
                    <a:pt x="0" y="7450"/>
                    <a:pt x="2150" y="9600"/>
                    <a:pt x="4800" y="9600"/>
                  </a:cubicBezTo>
                  <a:cubicBezTo>
                    <a:pt x="7449" y="9600"/>
                    <a:pt x="9608" y="7450"/>
                    <a:pt x="9608" y="4800"/>
                  </a:cubicBezTo>
                  <a:cubicBezTo>
                    <a:pt x="9608" y="2151"/>
                    <a:pt x="7449" y="1"/>
                    <a:pt x="48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449;p95">
              <a:extLst>
                <a:ext uri="{FF2B5EF4-FFF2-40B4-BE49-F238E27FC236}">
                  <a16:creationId xmlns:a16="http://schemas.microsoft.com/office/drawing/2014/main" id="{AF9A6F3D-F4A4-292D-9C0D-8BC6C3530E15}"/>
                </a:ext>
              </a:extLst>
            </p:cNvPr>
            <p:cNvSpPr/>
            <p:nvPr/>
          </p:nvSpPr>
          <p:spPr>
            <a:xfrm>
              <a:off x="4468475" y="2470425"/>
              <a:ext cx="44400" cy="44625"/>
            </a:xfrm>
            <a:custGeom>
              <a:avLst/>
              <a:gdLst/>
              <a:ahLst/>
              <a:cxnLst/>
              <a:rect l="l" t="t" r="r" b="b"/>
              <a:pathLst>
                <a:path w="1776" h="1785" extrusionOk="0">
                  <a:moveTo>
                    <a:pt x="892" y="473"/>
                  </a:moveTo>
                  <a:cubicBezTo>
                    <a:pt x="1124" y="473"/>
                    <a:pt x="1312" y="660"/>
                    <a:pt x="1312" y="892"/>
                  </a:cubicBezTo>
                  <a:cubicBezTo>
                    <a:pt x="1312" y="1124"/>
                    <a:pt x="1124" y="1312"/>
                    <a:pt x="892" y="1312"/>
                  </a:cubicBezTo>
                  <a:cubicBezTo>
                    <a:pt x="661" y="1312"/>
                    <a:pt x="473" y="1124"/>
                    <a:pt x="473" y="892"/>
                  </a:cubicBezTo>
                  <a:cubicBezTo>
                    <a:pt x="473" y="660"/>
                    <a:pt x="661" y="473"/>
                    <a:pt x="892" y="473"/>
                  </a:cubicBezTo>
                  <a:close/>
                  <a:moveTo>
                    <a:pt x="892" y="0"/>
                  </a:moveTo>
                  <a:cubicBezTo>
                    <a:pt x="402" y="0"/>
                    <a:pt x="0" y="402"/>
                    <a:pt x="0" y="892"/>
                  </a:cubicBezTo>
                  <a:cubicBezTo>
                    <a:pt x="0" y="1383"/>
                    <a:pt x="402" y="1784"/>
                    <a:pt x="892" y="1784"/>
                  </a:cubicBezTo>
                  <a:cubicBezTo>
                    <a:pt x="1383" y="1784"/>
                    <a:pt x="1776" y="1383"/>
                    <a:pt x="1776" y="892"/>
                  </a:cubicBezTo>
                  <a:cubicBezTo>
                    <a:pt x="1776" y="402"/>
                    <a:pt x="1383" y="0"/>
                    <a:pt x="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450;p95">
              <a:extLst>
                <a:ext uri="{FF2B5EF4-FFF2-40B4-BE49-F238E27FC236}">
                  <a16:creationId xmlns:a16="http://schemas.microsoft.com/office/drawing/2014/main" id="{8F90C4AF-5376-6FA8-27B5-08B9AB02940C}"/>
                </a:ext>
              </a:extLst>
            </p:cNvPr>
            <p:cNvSpPr/>
            <p:nvPr/>
          </p:nvSpPr>
          <p:spPr>
            <a:xfrm>
              <a:off x="4522000" y="2470425"/>
              <a:ext cx="44625" cy="44625"/>
            </a:xfrm>
            <a:custGeom>
              <a:avLst/>
              <a:gdLst/>
              <a:ahLst/>
              <a:cxnLst/>
              <a:rect l="l" t="t" r="r" b="b"/>
              <a:pathLst>
                <a:path w="1785" h="1785" extrusionOk="0">
                  <a:moveTo>
                    <a:pt x="893" y="473"/>
                  </a:moveTo>
                  <a:cubicBezTo>
                    <a:pt x="1124" y="473"/>
                    <a:pt x="1312" y="660"/>
                    <a:pt x="1312" y="892"/>
                  </a:cubicBezTo>
                  <a:cubicBezTo>
                    <a:pt x="1312" y="1124"/>
                    <a:pt x="1124" y="1312"/>
                    <a:pt x="893" y="1312"/>
                  </a:cubicBezTo>
                  <a:cubicBezTo>
                    <a:pt x="661" y="1312"/>
                    <a:pt x="473" y="1124"/>
                    <a:pt x="473" y="892"/>
                  </a:cubicBezTo>
                  <a:cubicBezTo>
                    <a:pt x="473" y="660"/>
                    <a:pt x="661" y="473"/>
                    <a:pt x="893" y="473"/>
                  </a:cubicBezTo>
                  <a:close/>
                  <a:moveTo>
                    <a:pt x="893" y="0"/>
                  </a:moveTo>
                  <a:cubicBezTo>
                    <a:pt x="402" y="0"/>
                    <a:pt x="0" y="402"/>
                    <a:pt x="0" y="892"/>
                  </a:cubicBezTo>
                  <a:cubicBezTo>
                    <a:pt x="0" y="1383"/>
                    <a:pt x="402" y="1784"/>
                    <a:pt x="893" y="1784"/>
                  </a:cubicBezTo>
                  <a:cubicBezTo>
                    <a:pt x="1383" y="1784"/>
                    <a:pt x="1785" y="1383"/>
                    <a:pt x="1785" y="892"/>
                  </a:cubicBezTo>
                  <a:cubicBezTo>
                    <a:pt x="1785" y="402"/>
                    <a:pt x="1383" y="0"/>
                    <a:pt x="8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451;p95">
              <a:extLst>
                <a:ext uri="{FF2B5EF4-FFF2-40B4-BE49-F238E27FC236}">
                  <a16:creationId xmlns:a16="http://schemas.microsoft.com/office/drawing/2014/main" id="{F62AD7AA-CC25-004B-7DD5-9B1F30DA6D79}"/>
                </a:ext>
              </a:extLst>
            </p:cNvPr>
            <p:cNvSpPr/>
            <p:nvPr/>
          </p:nvSpPr>
          <p:spPr>
            <a:xfrm>
              <a:off x="4575750" y="2470425"/>
              <a:ext cx="44625" cy="44625"/>
            </a:xfrm>
            <a:custGeom>
              <a:avLst/>
              <a:gdLst/>
              <a:ahLst/>
              <a:cxnLst/>
              <a:rect l="l" t="t" r="r" b="b"/>
              <a:pathLst>
                <a:path w="1785" h="1785" extrusionOk="0">
                  <a:moveTo>
                    <a:pt x="893" y="473"/>
                  </a:moveTo>
                  <a:cubicBezTo>
                    <a:pt x="1124" y="473"/>
                    <a:pt x="1312" y="660"/>
                    <a:pt x="1312" y="892"/>
                  </a:cubicBezTo>
                  <a:cubicBezTo>
                    <a:pt x="1312" y="1124"/>
                    <a:pt x="1124" y="1312"/>
                    <a:pt x="893" y="1312"/>
                  </a:cubicBezTo>
                  <a:cubicBezTo>
                    <a:pt x="661" y="1312"/>
                    <a:pt x="473" y="1124"/>
                    <a:pt x="473" y="892"/>
                  </a:cubicBezTo>
                  <a:cubicBezTo>
                    <a:pt x="473" y="660"/>
                    <a:pt x="661" y="473"/>
                    <a:pt x="893" y="473"/>
                  </a:cubicBezTo>
                  <a:close/>
                  <a:moveTo>
                    <a:pt x="893" y="0"/>
                  </a:moveTo>
                  <a:cubicBezTo>
                    <a:pt x="402" y="0"/>
                    <a:pt x="0" y="402"/>
                    <a:pt x="0" y="892"/>
                  </a:cubicBezTo>
                  <a:cubicBezTo>
                    <a:pt x="0" y="1383"/>
                    <a:pt x="402" y="1784"/>
                    <a:pt x="893" y="1784"/>
                  </a:cubicBezTo>
                  <a:cubicBezTo>
                    <a:pt x="1383" y="1784"/>
                    <a:pt x="1785" y="1383"/>
                    <a:pt x="1785" y="892"/>
                  </a:cubicBezTo>
                  <a:cubicBezTo>
                    <a:pt x="1785" y="402"/>
                    <a:pt x="1383" y="0"/>
                    <a:pt x="8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5" name="Google Shape;1443;p68">
            <a:extLst>
              <a:ext uri="{FF2B5EF4-FFF2-40B4-BE49-F238E27FC236}">
                <a16:creationId xmlns:a16="http://schemas.microsoft.com/office/drawing/2014/main" id="{EA084A70-1A98-54F5-6F78-E2AD8DA608FB}"/>
              </a:ext>
            </a:extLst>
          </p:cNvPr>
          <p:cNvSpPr txBox="1">
            <a:spLocks/>
          </p:cNvSpPr>
          <p:nvPr/>
        </p:nvSpPr>
        <p:spPr>
          <a:xfrm>
            <a:off x="618719" y="3468812"/>
            <a:ext cx="2242800" cy="464331"/>
          </a:xfrm>
          <a:prstGeom prst="rect">
            <a:avLst/>
          </a:prstGeom>
          <a:gradFill flip="none" rotWithShape="1">
            <a:gsLst>
              <a:gs pos="25000">
                <a:schemeClr val="accent3">
                  <a:lumMod val="40000"/>
                  <a:lumOff val="60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</a:gsLst>
            <a:lin ang="13200000" scaled="0"/>
            <a:tileRect/>
          </a:gra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spcFirstLastPara="1" wrap="none" lIns="108000" tIns="108000" rIns="108000" bIns="108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600" dirty="0">
                <a:latin typeface="TT Fors Trial Medium" panose="020B0003030001020000" pitchFamily="34" charset="0"/>
              </a:rPr>
              <a:t>Control de calidad</a:t>
            </a:r>
            <a:endParaRPr lang="en-US" sz="1600" dirty="0">
              <a:latin typeface="TT Fors Trial Medium" panose="020B0003030001020000" pitchFamily="34" charset="0"/>
            </a:endParaRPr>
          </a:p>
        </p:txBody>
      </p:sp>
      <p:pic>
        <p:nvPicPr>
          <p:cNvPr id="1310" name="Picture 1309" descr="A close up of a stamp&#10;&#10;AI-generated content may be incorrect.">
            <a:extLst>
              <a:ext uri="{FF2B5EF4-FFF2-40B4-BE49-F238E27FC236}">
                <a16:creationId xmlns:a16="http://schemas.microsoft.com/office/drawing/2014/main" id="{160A58C6-C06E-791E-BA77-2F14E3E2D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67123">
            <a:off x="589747" y="3306828"/>
            <a:ext cx="323967" cy="323967"/>
          </a:xfrm>
          <a:prstGeom prst="rect">
            <a:avLst/>
          </a:prstGeom>
        </p:spPr>
      </p:pic>
      <p:sp>
        <p:nvSpPr>
          <p:cNvPr id="1221" name="Google Shape;1443;p68">
            <a:extLst>
              <a:ext uri="{FF2B5EF4-FFF2-40B4-BE49-F238E27FC236}">
                <a16:creationId xmlns:a16="http://schemas.microsoft.com/office/drawing/2014/main" id="{5B4C51E3-7DF9-6FCA-37A7-35C641441A66}"/>
              </a:ext>
            </a:extLst>
          </p:cNvPr>
          <p:cNvSpPr txBox="1">
            <a:spLocks/>
          </p:cNvSpPr>
          <p:nvPr/>
        </p:nvSpPr>
        <p:spPr>
          <a:xfrm>
            <a:off x="5077083" y="4450433"/>
            <a:ext cx="1440000" cy="464331"/>
          </a:xfrm>
          <a:prstGeom prst="rect">
            <a:avLst/>
          </a:prstGeom>
          <a:gradFill flip="none" rotWithShape="1">
            <a:gsLst>
              <a:gs pos="20000">
                <a:schemeClr val="accent3">
                  <a:lumMod val="40000"/>
                  <a:lumOff val="60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</a:gsLst>
            <a:lin ang="13200000" scaled="0"/>
            <a:tileRect/>
          </a:gra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spcFirstLastPara="1" wrap="none" lIns="108000" tIns="108000" rIns="108000" bIns="108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600" dirty="0">
                <a:latin typeface="TT Fors Trial Medium" panose="020B0003030001020000" pitchFamily="34" charset="0"/>
              </a:rPr>
              <a:t>Validación</a:t>
            </a:r>
            <a:endParaRPr lang="en-US" sz="1600" dirty="0">
              <a:latin typeface="TT Fors Trial Medium" panose="020B0003030001020000" pitchFamily="34" charset="0"/>
            </a:endParaRPr>
          </a:p>
        </p:txBody>
      </p:sp>
      <p:sp>
        <p:nvSpPr>
          <p:cNvPr id="1224" name="Google Shape;1443;p68">
            <a:extLst>
              <a:ext uri="{FF2B5EF4-FFF2-40B4-BE49-F238E27FC236}">
                <a16:creationId xmlns:a16="http://schemas.microsoft.com/office/drawing/2014/main" id="{25D10EC2-48C6-A6F3-370D-B5BE15DFB860}"/>
              </a:ext>
            </a:extLst>
          </p:cNvPr>
          <p:cNvSpPr txBox="1">
            <a:spLocks/>
          </p:cNvSpPr>
          <p:nvPr/>
        </p:nvSpPr>
        <p:spPr>
          <a:xfrm>
            <a:off x="3153316" y="3912939"/>
            <a:ext cx="1699234" cy="464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spcFirstLastPara="1" wrap="none" lIns="54000" tIns="108000" rIns="54000" bIns="108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600" dirty="0">
                <a:latin typeface="TT Fors Trial Medium" panose="020B0003030001020000" pitchFamily="34" charset="0"/>
              </a:rPr>
              <a:t>Implementación</a:t>
            </a:r>
            <a:endParaRPr lang="en-US" sz="1600" i="1" dirty="0">
              <a:latin typeface="TT Fors Trial Medium" panose="020B0003030001020000" pitchFamily="34" charset="0"/>
            </a:endParaRPr>
          </a:p>
        </p:txBody>
      </p:sp>
      <p:sp>
        <p:nvSpPr>
          <p:cNvPr id="12" name="Google Shape;1443;p68">
            <a:extLst>
              <a:ext uri="{FF2B5EF4-FFF2-40B4-BE49-F238E27FC236}">
                <a16:creationId xmlns:a16="http://schemas.microsoft.com/office/drawing/2014/main" id="{BE4C33FB-C4D4-05A7-4F58-3A6518DEB7EC}"/>
              </a:ext>
            </a:extLst>
          </p:cNvPr>
          <p:cNvSpPr txBox="1">
            <a:spLocks/>
          </p:cNvSpPr>
          <p:nvPr/>
        </p:nvSpPr>
        <p:spPr>
          <a:xfrm>
            <a:off x="6903254" y="3643998"/>
            <a:ext cx="1983600" cy="464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none" lIns="54000" tIns="108000" rIns="54000" bIns="108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600" dirty="0">
                <a:solidFill>
                  <a:schemeClr val="bg2"/>
                </a:solidFill>
                <a:latin typeface="TT Fors Trial Medium" panose="020B0003030001020000" pitchFamily="34" charset="0"/>
              </a:rPr>
              <a:t>Revisión creativa</a:t>
            </a:r>
            <a:endParaRPr lang="en-US" sz="1600" dirty="0">
              <a:solidFill>
                <a:schemeClr val="bg2"/>
              </a:solidFill>
              <a:latin typeface="TT Fors Trial Medium" panose="020B0003030001020000" pitchFamily="34" charset="0"/>
            </a:endParaRPr>
          </a:p>
        </p:txBody>
      </p:sp>
      <p:sp>
        <p:nvSpPr>
          <p:cNvPr id="7" name="Google Shape;1443;p68">
            <a:extLst>
              <a:ext uri="{FF2B5EF4-FFF2-40B4-BE49-F238E27FC236}">
                <a16:creationId xmlns:a16="http://schemas.microsoft.com/office/drawing/2014/main" id="{6A0FF025-41CD-90F3-CCE8-284CE65279DF}"/>
              </a:ext>
            </a:extLst>
          </p:cNvPr>
          <p:cNvSpPr txBox="1">
            <a:spLocks/>
          </p:cNvSpPr>
          <p:nvPr/>
        </p:nvSpPr>
        <p:spPr>
          <a:xfrm>
            <a:off x="292831" y="287039"/>
            <a:ext cx="1800000" cy="7105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spcFirstLastPara="1" wrap="square" lIns="54000" tIns="108000" rIns="54000" bIns="108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latin typeface="TT Fors Trial Medium" panose="020B0003030001020000" pitchFamily="34" charset="0"/>
              </a:rPr>
              <a:t>Idea</a:t>
            </a:r>
            <a:r>
              <a:rPr lang="en-US" sz="1600" dirty="0">
                <a:latin typeface="TT Fors Trial Medium" panose="020B0003030001020000" pitchFamily="34" charset="0"/>
              </a:rPr>
              <a:t> </a:t>
            </a:r>
            <a:br>
              <a:rPr lang="es-ES" sz="1600" dirty="0">
                <a:latin typeface="TT Fors Trial Medium" panose="020B0003030001020000" pitchFamily="34" charset="0"/>
              </a:rPr>
            </a:br>
            <a:r>
              <a:rPr lang="en-US" sz="1600" i="1" dirty="0">
                <a:latin typeface="TT Fors Trial Medium" panose="020B0003030001020000" pitchFamily="34" charset="0"/>
              </a:rPr>
              <a:t>Brief</a:t>
            </a:r>
            <a:r>
              <a:rPr lang="en-US" sz="1600" dirty="0">
                <a:latin typeface="TT Fors Trial Medium" panose="020B0003030001020000" pitchFamily="34" charset="0"/>
              </a:rPr>
              <a:t> global</a:t>
            </a:r>
            <a:endParaRPr lang="en-US" sz="1600" i="1" dirty="0">
              <a:latin typeface="TT Fors Trial Medium" panose="020B0003030001020000" pitchFamily="34" charset="0"/>
            </a:endParaRPr>
          </a:p>
        </p:txBody>
      </p:sp>
      <p:sp>
        <p:nvSpPr>
          <p:cNvPr id="10" name="Google Shape;1443;p68">
            <a:extLst>
              <a:ext uri="{FF2B5EF4-FFF2-40B4-BE49-F238E27FC236}">
                <a16:creationId xmlns:a16="http://schemas.microsoft.com/office/drawing/2014/main" id="{EB181C29-28AB-58B1-E707-F39FE714247D}"/>
              </a:ext>
            </a:extLst>
          </p:cNvPr>
          <p:cNvSpPr txBox="1">
            <a:spLocks/>
          </p:cNvSpPr>
          <p:nvPr/>
        </p:nvSpPr>
        <p:spPr>
          <a:xfrm>
            <a:off x="4678157" y="1571791"/>
            <a:ext cx="1878941" cy="7105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108000" tIns="108000" rIns="108000" bIns="108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600" dirty="0">
                <a:solidFill>
                  <a:schemeClr val="bg2"/>
                </a:solidFill>
                <a:latin typeface="TT Fors Trial Medium" panose="020B0003030001020000" pitchFamily="34" charset="0"/>
              </a:rPr>
              <a:t>Preparación</a:t>
            </a:r>
            <a:br>
              <a:rPr lang="es-ES" sz="1600" dirty="0">
                <a:solidFill>
                  <a:schemeClr val="bg2"/>
                </a:solidFill>
                <a:latin typeface="TT Fors Trial Medium" panose="020B0003030001020000" pitchFamily="34" charset="0"/>
              </a:rPr>
            </a:br>
            <a:r>
              <a:rPr lang="es-ES" sz="1600" dirty="0">
                <a:solidFill>
                  <a:schemeClr val="bg2"/>
                </a:solidFill>
                <a:latin typeface="TT Fors Trial Medium" panose="020B0003030001020000" pitchFamily="34" charset="0"/>
              </a:rPr>
              <a:t>lingüística</a:t>
            </a:r>
            <a:endParaRPr lang="en-US" sz="1600" i="1" dirty="0">
              <a:solidFill>
                <a:schemeClr val="bg2"/>
              </a:solidFill>
              <a:latin typeface="TT Fors Trial Medium" panose="020B0003030001020000" pitchFamily="34" charset="0"/>
            </a:endParaRPr>
          </a:p>
        </p:txBody>
      </p:sp>
      <p:sp>
        <p:nvSpPr>
          <p:cNvPr id="11" name="t11n">
            <a:extLst>
              <a:ext uri="{FF2B5EF4-FFF2-40B4-BE49-F238E27FC236}">
                <a16:creationId xmlns:a16="http://schemas.microsoft.com/office/drawing/2014/main" id="{C5652D99-D185-3339-1267-727431872089}"/>
              </a:ext>
            </a:extLst>
          </p:cNvPr>
          <p:cNvSpPr txBox="1">
            <a:spLocks/>
          </p:cNvSpPr>
          <p:nvPr/>
        </p:nvSpPr>
        <p:spPr>
          <a:xfrm>
            <a:off x="7173557" y="1640943"/>
            <a:ext cx="1620000" cy="7105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54000" tIns="108000" rIns="54000" bIns="108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600" dirty="0" err="1">
                <a:solidFill>
                  <a:schemeClr val="bg2"/>
                </a:solidFill>
                <a:latin typeface="TT Fors Trial Medium" panose="020B0003030001020000" pitchFamily="34" charset="0"/>
              </a:rPr>
              <a:t>Transcreación</a:t>
            </a:r>
            <a:endParaRPr lang="es-ES" sz="1600" dirty="0">
              <a:solidFill>
                <a:schemeClr val="bg2"/>
              </a:solidFill>
              <a:latin typeface="TT Fors Trial Medium" panose="020B0003030001020000" pitchFamily="34" charset="0"/>
            </a:endParaRPr>
          </a:p>
          <a:p>
            <a:pPr algn="ctr"/>
            <a:r>
              <a:rPr lang="es-ES" sz="1600" dirty="0">
                <a:solidFill>
                  <a:schemeClr val="bg2"/>
                </a:solidFill>
                <a:latin typeface="TT Fors Trial Medium" panose="020B0003030001020000" pitchFamily="34" charset="0"/>
              </a:rPr>
              <a:t>o traducción</a:t>
            </a:r>
            <a:endParaRPr lang="en-US" sz="1600" dirty="0">
              <a:solidFill>
                <a:schemeClr val="bg2"/>
              </a:solidFill>
              <a:latin typeface="TT Fors Trial Medium" panose="020B0003030001020000" pitchFamily="34" charset="0"/>
            </a:endParaRPr>
          </a:p>
        </p:txBody>
      </p:sp>
      <p:sp>
        <p:nvSpPr>
          <p:cNvPr id="1218" name="Google Shape;1443;p68">
            <a:extLst>
              <a:ext uri="{FF2B5EF4-FFF2-40B4-BE49-F238E27FC236}">
                <a16:creationId xmlns:a16="http://schemas.microsoft.com/office/drawing/2014/main" id="{1A85A242-0C0B-A60F-ED0D-F56D9D7A59EB}"/>
              </a:ext>
            </a:extLst>
          </p:cNvPr>
          <p:cNvSpPr txBox="1">
            <a:spLocks/>
          </p:cNvSpPr>
          <p:nvPr/>
        </p:nvSpPr>
        <p:spPr>
          <a:xfrm>
            <a:off x="6884475" y="2796879"/>
            <a:ext cx="1984568" cy="464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none" lIns="54000" tIns="108000" rIns="54000" bIns="108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600" dirty="0">
                <a:solidFill>
                  <a:schemeClr val="bg2"/>
                </a:solidFill>
                <a:latin typeface="TT Fors Trial Medium" panose="020B0003030001020000" pitchFamily="34" charset="0"/>
              </a:rPr>
              <a:t>Revisión lingüística</a:t>
            </a:r>
            <a:endParaRPr lang="en-US" sz="1600" dirty="0">
              <a:solidFill>
                <a:schemeClr val="bg2"/>
              </a:solidFill>
              <a:latin typeface="TT Fors Trial Medium" panose="020B0003030001020000" pitchFamily="34" charset="0"/>
            </a:endParaRPr>
          </a:p>
        </p:txBody>
      </p:sp>
      <p:grpSp>
        <p:nvGrpSpPr>
          <p:cNvPr id="13" name="Google Shape;2983;p95">
            <a:extLst>
              <a:ext uri="{FF2B5EF4-FFF2-40B4-BE49-F238E27FC236}">
                <a16:creationId xmlns:a16="http://schemas.microsoft.com/office/drawing/2014/main" id="{5B37C189-2FE1-7AAD-2055-556CECC82045}"/>
              </a:ext>
            </a:extLst>
          </p:cNvPr>
          <p:cNvGrpSpPr>
            <a:grpSpLocks noChangeAspect="1"/>
          </p:cNvGrpSpPr>
          <p:nvPr/>
        </p:nvGrpSpPr>
        <p:grpSpPr>
          <a:xfrm>
            <a:off x="4708480" y="1409729"/>
            <a:ext cx="404819" cy="325032"/>
            <a:chOff x="6764912" y="3245095"/>
            <a:chExt cx="374472" cy="374542"/>
          </a:xfrm>
        </p:grpSpPr>
        <p:sp>
          <p:nvSpPr>
            <p:cNvPr id="14" name="Google Shape;2984;p95">
              <a:extLst>
                <a:ext uri="{FF2B5EF4-FFF2-40B4-BE49-F238E27FC236}">
                  <a16:creationId xmlns:a16="http://schemas.microsoft.com/office/drawing/2014/main" id="{3B9E37D8-BD04-F259-8E54-2822A518FBC9}"/>
                </a:ext>
              </a:extLst>
            </p:cNvPr>
            <p:cNvSpPr/>
            <p:nvPr/>
          </p:nvSpPr>
          <p:spPr>
            <a:xfrm>
              <a:off x="6820571" y="3250869"/>
              <a:ext cx="313019" cy="325866"/>
            </a:xfrm>
            <a:custGeom>
              <a:avLst/>
              <a:gdLst/>
              <a:ahLst/>
              <a:cxnLst/>
              <a:rect l="l" t="t" r="r" b="b"/>
              <a:pathLst>
                <a:path w="13498" h="14052" extrusionOk="0">
                  <a:moveTo>
                    <a:pt x="6745" y="1"/>
                  </a:moveTo>
                  <a:cubicBezTo>
                    <a:pt x="3016" y="1"/>
                    <a:pt x="0" y="3007"/>
                    <a:pt x="0" y="6718"/>
                  </a:cubicBezTo>
                  <a:cubicBezTo>
                    <a:pt x="0" y="10430"/>
                    <a:pt x="3016" y="13436"/>
                    <a:pt x="6745" y="13436"/>
                  </a:cubicBezTo>
                  <a:cubicBezTo>
                    <a:pt x="7530" y="13436"/>
                    <a:pt x="8279" y="13302"/>
                    <a:pt x="8975" y="13061"/>
                  </a:cubicBezTo>
                  <a:lnTo>
                    <a:pt x="11036" y="14052"/>
                  </a:lnTo>
                  <a:lnTo>
                    <a:pt x="11036" y="11902"/>
                  </a:lnTo>
                  <a:cubicBezTo>
                    <a:pt x="12534" y="10670"/>
                    <a:pt x="13498" y="8806"/>
                    <a:pt x="13498" y="6718"/>
                  </a:cubicBezTo>
                  <a:cubicBezTo>
                    <a:pt x="13498" y="3007"/>
                    <a:pt x="10474" y="1"/>
                    <a:pt x="67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85;p95">
              <a:extLst>
                <a:ext uri="{FF2B5EF4-FFF2-40B4-BE49-F238E27FC236}">
                  <a16:creationId xmlns:a16="http://schemas.microsoft.com/office/drawing/2014/main" id="{40D42448-9EA7-C4B7-8A68-45045117E7F4}"/>
                </a:ext>
              </a:extLst>
            </p:cNvPr>
            <p:cNvSpPr/>
            <p:nvPr/>
          </p:nvSpPr>
          <p:spPr>
            <a:xfrm>
              <a:off x="6882838" y="3387627"/>
              <a:ext cx="44084" cy="44293"/>
            </a:xfrm>
            <a:custGeom>
              <a:avLst/>
              <a:gdLst/>
              <a:ahLst/>
              <a:cxnLst/>
              <a:rect l="l" t="t" r="r" b="b"/>
              <a:pathLst>
                <a:path w="1901" h="1910" extrusionOk="0">
                  <a:moveTo>
                    <a:pt x="955" y="1"/>
                  </a:moveTo>
                  <a:cubicBezTo>
                    <a:pt x="429" y="1"/>
                    <a:pt x="1" y="429"/>
                    <a:pt x="1" y="955"/>
                  </a:cubicBezTo>
                  <a:cubicBezTo>
                    <a:pt x="1" y="1482"/>
                    <a:pt x="429" y="1910"/>
                    <a:pt x="955" y="1910"/>
                  </a:cubicBezTo>
                  <a:cubicBezTo>
                    <a:pt x="1481" y="1910"/>
                    <a:pt x="1901" y="1482"/>
                    <a:pt x="1901" y="955"/>
                  </a:cubicBezTo>
                  <a:cubicBezTo>
                    <a:pt x="1901" y="429"/>
                    <a:pt x="1481" y="1"/>
                    <a:pt x="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86;p95">
              <a:extLst>
                <a:ext uri="{FF2B5EF4-FFF2-40B4-BE49-F238E27FC236}">
                  <a16:creationId xmlns:a16="http://schemas.microsoft.com/office/drawing/2014/main" id="{C93F2B58-E3F4-278E-395E-A8C2DA0A1E80}"/>
                </a:ext>
              </a:extLst>
            </p:cNvPr>
            <p:cNvSpPr/>
            <p:nvPr/>
          </p:nvSpPr>
          <p:spPr>
            <a:xfrm>
              <a:off x="6955241" y="3387627"/>
              <a:ext cx="44316" cy="44293"/>
            </a:xfrm>
            <a:custGeom>
              <a:avLst/>
              <a:gdLst/>
              <a:ahLst/>
              <a:cxnLst/>
              <a:rect l="l" t="t" r="r" b="b"/>
              <a:pathLst>
                <a:path w="1911" h="1910" extrusionOk="0">
                  <a:moveTo>
                    <a:pt x="955" y="1"/>
                  </a:moveTo>
                  <a:cubicBezTo>
                    <a:pt x="429" y="1"/>
                    <a:pt x="1" y="429"/>
                    <a:pt x="1" y="955"/>
                  </a:cubicBezTo>
                  <a:cubicBezTo>
                    <a:pt x="1" y="1482"/>
                    <a:pt x="429" y="1910"/>
                    <a:pt x="955" y="1910"/>
                  </a:cubicBezTo>
                  <a:cubicBezTo>
                    <a:pt x="1482" y="1910"/>
                    <a:pt x="1910" y="1482"/>
                    <a:pt x="1910" y="955"/>
                  </a:cubicBezTo>
                  <a:cubicBezTo>
                    <a:pt x="1910" y="429"/>
                    <a:pt x="1482" y="1"/>
                    <a:pt x="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87;p95">
              <a:extLst>
                <a:ext uri="{FF2B5EF4-FFF2-40B4-BE49-F238E27FC236}">
                  <a16:creationId xmlns:a16="http://schemas.microsoft.com/office/drawing/2014/main" id="{25BF4F33-DCCD-4539-FD90-0BA08CC6B34B}"/>
                </a:ext>
              </a:extLst>
            </p:cNvPr>
            <p:cNvSpPr/>
            <p:nvPr/>
          </p:nvSpPr>
          <p:spPr>
            <a:xfrm>
              <a:off x="7027666" y="3387627"/>
              <a:ext cx="44293" cy="44293"/>
            </a:xfrm>
            <a:custGeom>
              <a:avLst/>
              <a:gdLst/>
              <a:ahLst/>
              <a:cxnLst/>
              <a:rect l="l" t="t" r="r" b="b"/>
              <a:pathLst>
                <a:path w="1910" h="1910" extrusionOk="0">
                  <a:moveTo>
                    <a:pt x="955" y="1"/>
                  </a:moveTo>
                  <a:cubicBezTo>
                    <a:pt x="429" y="1"/>
                    <a:pt x="0" y="429"/>
                    <a:pt x="0" y="955"/>
                  </a:cubicBezTo>
                  <a:cubicBezTo>
                    <a:pt x="0" y="1482"/>
                    <a:pt x="429" y="1910"/>
                    <a:pt x="955" y="1910"/>
                  </a:cubicBezTo>
                  <a:cubicBezTo>
                    <a:pt x="1481" y="1910"/>
                    <a:pt x="1909" y="1482"/>
                    <a:pt x="1909" y="955"/>
                  </a:cubicBezTo>
                  <a:cubicBezTo>
                    <a:pt x="1909" y="429"/>
                    <a:pt x="1481" y="1"/>
                    <a:pt x="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88;p95">
              <a:extLst>
                <a:ext uri="{FF2B5EF4-FFF2-40B4-BE49-F238E27FC236}">
                  <a16:creationId xmlns:a16="http://schemas.microsoft.com/office/drawing/2014/main" id="{697F80F4-C0AA-ABF8-74BB-8200AF7E41C1}"/>
                </a:ext>
              </a:extLst>
            </p:cNvPr>
            <p:cNvSpPr/>
            <p:nvPr/>
          </p:nvSpPr>
          <p:spPr>
            <a:xfrm>
              <a:off x="6770710" y="3453419"/>
              <a:ext cx="154353" cy="160776"/>
            </a:xfrm>
            <a:custGeom>
              <a:avLst/>
              <a:gdLst/>
              <a:ahLst/>
              <a:cxnLst/>
              <a:rect l="l" t="t" r="r" b="b"/>
              <a:pathLst>
                <a:path w="6656" h="6933" extrusionOk="0">
                  <a:moveTo>
                    <a:pt x="3328" y="1"/>
                  </a:moveTo>
                  <a:cubicBezTo>
                    <a:pt x="1490" y="1"/>
                    <a:pt x="0" y="1481"/>
                    <a:pt x="0" y="3310"/>
                  </a:cubicBezTo>
                  <a:cubicBezTo>
                    <a:pt x="0" y="4336"/>
                    <a:pt x="473" y="5264"/>
                    <a:pt x="1214" y="5871"/>
                  </a:cubicBezTo>
                  <a:lnTo>
                    <a:pt x="1214" y="6932"/>
                  </a:lnTo>
                  <a:lnTo>
                    <a:pt x="2231" y="6442"/>
                  </a:lnTo>
                  <a:cubicBezTo>
                    <a:pt x="2570" y="6558"/>
                    <a:pt x="2944" y="6620"/>
                    <a:pt x="3328" y="6620"/>
                  </a:cubicBezTo>
                  <a:cubicBezTo>
                    <a:pt x="5166" y="6620"/>
                    <a:pt x="6655" y="5139"/>
                    <a:pt x="6655" y="3310"/>
                  </a:cubicBezTo>
                  <a:cubicBezTo>
                    <a:pt x="6655" y="1481"/>
                    <a:pt x="5166" y="1"/>
                    <a:pt x="33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89;p95">
              <a:extLst>
                <a:ext uri="{FF2B5EF4-FFF2-40B4-BE49-F238E27FC236}">
                  <a16:creationId xmlns:a16="http://schemas.microsoft.com/office/drawing/2014/main" id="{5C0D6D01-02C6-5249-4784-BCE29F593CBF}"/>
                </a:ext>
              </a:extLst>
            </p:cNvPr>
            <p:cNvSpPr/>
            <p:nvPr/>
          </p:nvSpPr>
          <p:spPr>
            <a:xfrm>
              <a:off x="6764912" y="3245095"/>
              <a:ext cx="374472" cy="374542"/>
            </a:xfrm>
            <a:custGeom>
              <a:avLst/>
              <a:gdLst/>
              <a:ahLst/>
              <a:cxnLst/>
              <a:rect l="l" t="t" r="r" b="b"/>
              <a:pathLst>
                <a:path w="16148" h="16151" extrusionOk="0">
                  <a:moveTo>
                    <a:pt x="9154" y="0"/>
                  </a:moveTo>
                  <a:cubicBezTo>
                    <a:pt x="7289" y="0"/>
                    <a:pt x="5532" y="732"/>
                    <a:pt x="4211" y="2043"/>
                  </a:cubicBezTo>
                  <a:cubicBezTo>
                    <a:pt x="2891" y="3354"/>
                    <a:pt x="2159" y="5103"/>
                    <a:pt x="2159" y="6967"/>
                  </a:cubicBezTo>
                  <a:cubicBezTo>
                    <a:pt x="2159" y="7637"/>
                    <a:pt x="2258" y="8288"/>
                    <a:pt x="2445" y="8921"/>
                  </a:cubicBezTo>
                  <a:cubicBezTo>
                    <a:pt x="1669" y="9180"/>
                    <a:pt x="1000" y="9697"/>
                    <a:pt x="545" y="10402"/>
                  </a:cubicBezTo>
                  <a:cubicBezTo>
                    <a:pt x="431" y="10585"/>
                    <a:pt x="599" y="10768"/>
                    <a:pt x="763" y="10768"/>
                  </a:cubicBezTo>
                  <a:cubicBezTo>
                    <a:pt x="831" y="10768"/>
                    <a:pt x="899" y="10737"/>
                    <a:pt x="946" y="10661"/>
                  </a:cubicBezTo>
                  <a:cubicBezTo>
                    <a:pt x="1517" y="9760"/>
                    <a:pt x="2498" y="9224"/>
                    <a:pt x="3569" y="9224"/>
                  </a:cubicBezTo>
                  <a:cubicBezTo>
                    <a:pt x="5273" y="9224"/>
                    <a:pt x="6656" y="10598"/>
                    <a:pt x="6656" y="12302"/>
                  </a:cubicBezTo>
                  <a:cubicBezTo>
                    <a:pt x="6656" y="13997"/>
                    <a:pt x="5273" y="15380"/>
                    <a:pt x="3569" y="15380"/>
                  </a:cubicBezTo>
                  <a:cubicBezTo>
                    <a:pt x="3212" y="15380"/>
                    <a:pt x="2873" y="15318"/>
                    <a:pt x="2543" y="15210"/>
                  </a:cubicBezTo>
                  <a:cubicBezTo>
                    <a:pt x="2517" y="15199"/>
                    <a:pt x="2491" y="15194"/>
                    <a:pt x="2465" y="15194"/>
                  </a:cubicBezTo>
                  <a:cubicBezTo>
                    <a:pt x="2428" y="15194"/>
                    <a:pt x="2392" y="15204"/>
                    <a:pt x="2356" y="15219"/>
                  </a:cubicBezTo>
                  <a:lnTo>
                    <a:pt x="1687" y="15541"/>
                  </a:lnTo>
                  <a:lnTo>
                    <a:pt x="1687" y="14854"/>
                  </a:lnTo>
                  <a:cubicBezTo>
                    <a:pt x="1687" y="14782"/>
                    <a:pt x="1651" y="14711"/>
                    <a:pt x="1597" y="14666"/>
                  </a:cubicBezTo>
                  <a:cubicBezTo>
                    <a:pt x="884" y="14077"/>
                    <a:pt x="473" y="13212"/>
                    <a:pt x="473" y="12293"/>
                  </a:cubicBezTo>
                  <a:cubicBezTo>
                    <a:pt x="473" y="12106"/>
                    <a:pt x="491" y="11919"/>
                    <a:pt x="527" y="11731"/>
                  </a:cubicBezTo>
                  <a:cubicBezTo>
                    <a:pt x="558" y="11558"/>
                    <a:pt x="419" y="11454"/>
                    <a:pt x="285" y="11454"/>
                  </a:cubicBezTo>
                  <a:cubicBezTo>
                    <a:pt x="184" y="11454"/>
                    <a:pt x="86" y="11512"/>
                    <a:pt x="63" y="11642"/>
                  </a:cubicBezTo>
                  <a:cubicBezTo>
                    <a:pt x="18" y="11856"/>
                    <a:pt x="1" y="12079"/>
                    <a:pt x="1" y="12293"/>
                  </a:cubicBezTo>
                  <a:cubicBezTo>
                    <a:pt x="1" y="13319"/>
                    <a:pt x="438" y="14283"/>
                    <a:pt x="1214" y="14961"/>
                  </a:cubicBezTo>
                  <a:lnTo>
                    <a:pt x="1214" y="15915"/>
                  </a:lnTo>
                  <a:cubicBezTo>
                    <a:pt x="1214" y="16050"/>
                    <a:pt x="1326" y="16151"/>
                    <a:pt x="1453" y="16151"/>
                  </a:cubicBezTo>
                  <a:cubicBezTo>
                    <a:pt x="1486" y="16151"/>
                    <a:pt x="1520" y="16144"/>
                    <a:pt x="1553" y="16129"/>
                  </a:cubicBezTo>
                  <a:lnTo>
                    <a:pt x="2481" y="15674"/>
                  </a:lnTo>
                  <a:cubicBezTo>
                    <a:pt x="2829" y="15790"/>
                    <a:pt x="3194" y="15844"/>
                    <a:pt x="3569" y="15844"/>
                  </a:cubicBezTo>
                  <a:cubicBezTo>
                    <a:pt x="5086" y="15844"/>
                    <a:pt x="6388" y="14889"/>
                    <a:pt x="6897" y="13551"/>
                  </a:cubicBezTo>
                  <a:cubicBezTo>
                    <a:pt x="7628" y="13801"/>
                    <a:pt x="8386" y="13926"/>
                    <a:pt x="9154" y="13926"/>
                  </a:cubicBezTo>
                  <a:cubicBezTo>
                    <a:pt x="9912" y="13926"/>
                    <a:pt x="10661" y="13801"/>
                    <a:pt x="11375" y="13560"/>
                  </a:cubicBezTo>
                  <a:lnTo>
                    <a:pt x="13346" y="14515"/>
                  </a:lnTo>
                  <a:cubicBezTo>
                    <a:pt x="13376" y="14529"/>
                    <a:pt x="13407" y="14536"/>
                    <a:pt x="13439" y="14536"/>
                  </a:cubicBezTo>
                  <a:cubicBezTo>
                    <a:pt x="13562" y="14536"/>
                    <a:pt x="13685" y="14435"/>
                    <a:pt x="13685" y="14301"/>
                  </a:cubicBezTo>
                  <a:lnTo>
                    <a:pt x="13685" y="12267"/>
                  </a:lnTo>
                  <a:cubicBezTo>
                    <a:pt x="15256" y="10937"/>
                    <a:pt x="16148" y="9019"/>
                    <a:pt x="16148" y="6967"/>
                  </a:cubicBezTo>
                  <a:cubicBezTo>
                    <a:pt x="16148" y="5986"/>
                    <a:pt x="15951" y="5041"/>
                    <a:pt x="15550" y="4157"/>
                  </a:cubicBezTo>
                  <a:cubicBezTo>
                    <a:pt x="15175" y="3301"/>
                    <a:pt x="14631" y="2543"/>
                    <a:pt x="13935" y="1891"/>
                  </a:cubicBezTo>
                  <a:cubicBezTo>
                    <a:pt x="13887" y="1847"/>
                    <a:pt x="13835" y="1829"/>
                    <a:pt x="13785" y="1829"/>
                  </a:cubicBezTo>
                  <a:cubicBezTo>
                    <a:pt x="13600" y="1829"/>
                    <a:pt x="13439" y="2078"/>
                    <a:pt x="13614" y="2239"/>
                  </a:cubicBezTo>
                  <a:cubicBezTo>
                    <a:pt x="14256" y="2837"/>
                    <a:pt x="14765" y="3551"/>
                    <a:pt x="15122" y="4345"/>
                  </a:cubicBezTo>
                  <a:cubicBezTo>
                    <a:pt x="15488" y="5174"/>
                    <a:pt x="15675" y="6058"/>
                    <a:pt x="15675" y="6967"/>
                  </a:cubicBezTo>
                  <a:cubicBezTo>
                    <a:pt x="15675" y="8912"/>
                    <a:pt x="14810" y="10732"/>
                    <a:pt x="13302" y="11972"/>
                  </a:cubicBezTo>
                  <a:cubicBezTo>
                    <a:pt x="13248" y="12017"/>
                    <a:pt x="13213" y="12088"/>
                    <a:pt x="13213" y="12151"/>
                  </a:cubicBezTo>
                  <a:lnTo>
                    <a:pt x="13213" y="13935"/>
                  </a:lnTo>
                  <a:lnTo>
                    <a:pt x="11491" y="13105"/>
                  </a:lnTo>
                  <a:cubicBezTo>
                    <a:pt x="11460" y="13090"/>
                    <a:pt x="11426" y="13080"/>
                    <a:pt x="11390" y="13080"/>
                  </a:cubicBezTo>
                  <a:cubicBezTo>
                    <a:pt x="11365" y="13080"/>
                    <a:pt x="11339" y="13085"/>
                    <a:pt x="11312" y="13096"/>
                  </a:cubicBezTo>
                  <a:cubicBezTo>
                    <a:pt x="10617" y="13337"/>
                    <a:pt x="9894" y="13462"/>
                    <a:pt x="9154" y="13462"/>
                  </a:cubicBezTo>
                  <a:cubicBezTo>
                    <a:pt x="8431" y="13462"/>
                    <a:pt x="7717" y="13337"/>
                    <a:pt x="7039" y="13105"/>
                  </a:cubicBezTo>
                  <a:cubicBezTo>
                    <a:pt x="7102" y="12846"/>
                    <a:pt x="7137" y="12579"/>
                    <a:pt x="7137" y="12302"/>
                  </a:cubicBezTo>
                  <a:cubicBezTo>
                    <a:pt x="7137" y="10340"/>
                    <a:pt x="5532" y="8743"/>
                    <a:pt x="3569" y="8743"/>
                  </a:cubicBezTo>
                  <a:cubicBezTo>
                    <a:pt x="3337" y="8743"/>
                    <a:pt x="3114" y="8769"/>
                    <a:pt x="2900" y="8805"/>
                  </a:cubicBezTo>
                  <a:cubicBezTo>
                    <a:pt x="2722" y="8216"/>
                    <a:pt x="2632" y="7592"/>
                    <a:pt x="2632" y="6967"/>
                  </a:cubicBezTo>
                  <a:cubicBezTo>
                    <a:pt x="2632" y="3390"/>
                    <a:pt x="5558" y="473"/>
                    <a:pt x="9154" y="473"/>
                  </a:cubicBezTo>
                  <a:cubicBezTo>
                    <a:pt x="10358" y="473"/>
                    <a:pt x="11535" y="803"/>
                    <a:pt x="12552" y="1428"/>
                  </a:cubicBezTo>
                  <a:cubicBezTo>
                    <a:pt x="12595" y="1453"/>
                    <a:pt x="12637" y="1464"/>
                    <a:pt x="12676" y="1464"/>
                  </a:cubicBezTo>
                  <a:cubicBezTo>
                    <a:pt x="12884" y="1464"/>
                    <a:pt x="13020" y="1154"/>
                    <a:pt x="12802" y="1026"/>
                  </a:cubicBezTo>
                  <a:cubicBezTo>
                    <a:pt x="11705" y="357"/>
                    <a:pt x="10447" y="0"/>
                    <a:pt x="9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90;p95">
              <a:extLst>
                <a:ext uri="{FF2B5EF4-FFF2-40B4-BE49-F238E27FC236}">
                  <a16:creationId xmlns:a16="http://schemas.microsoft.com/office/drawing/2014/main" id="{1F4DB41E-CA71-E5A1-4F96-0EFA818CFB1E}"/>
                </a:ext>
              </a:extLst>
            </p:cNvPr>
            <p:cNvSpPr/>
            <p:nvPr/>
          </p:nvSpPr>
          <p:spPr>
            <a:xfrm>
              <a:off x="6877458" y="3382246"/>
              <a:ext cx="55053" cy="55053"/>
            </a:xfrm>
            <a:custGeom>
              <a:avLst/>
              <a:gdLst/>
              <a:ahLst/>
              <a:cxnLst/>
              <a:rect l="l" t="t" r="r" b="b"/>
              <a:pathLst>
                <a:path w="2374" h="2374" extrusionOk="0">
                  <a:moveTo>
                    <a:pt x="1187" y="474"/>
                  </a:moveTo>
                  <a:cubicBezTo>
                    <a:pt x="1580" y="474"/>
                    <a:pt x="1901" y="795"/>
                    <a:pt x="1901" y="1187"/>
                  </a:cubicBezTo>
                  <a:cubicBezTo>
                    <a:pt x="1901" y="1580"/>
                    <a:pt x="1580" y="1901"/>
                    <a:pt x="1187" y="1901"/>
                  </a:cubicBezTo>
                  <a:cubicBezTo>
                    <a:pt x="795" y="1901"/>
                    <a:pt x="473" y="1580"/>
                    <a:pt x="473" y="1187"/>
                  </a:cubicBezTo>
                  <a:cubicBezTo>
                    <a:pt x="473" y="795"/>
                    <a:pt x="795" y="474"/>
                    <a:pt x="1187" y="474"/>
                  </a:cubicBezTo>
                  <a:close/>
                  <a:moveTo>
                    <a:pt x="1187" y="1"/>
                  </a:moveTo>
                  <a:cubicBezTo>
                    <a:pt x="527" y="1"/>
                    <a:pt x="1" y="536"/>
                    <a:pt x="1" y="1187"/>
                  </a:cubicBezTo>
                  <a:cubicBezTo>
                    <a:pt x="1" y="1847"/>
                    <a:pt x="527" y="2374"/>
                    <a:pt x="1187" y="2374"/>
                  </a:cubicBezTo>
                  <a:cubicBezTo>
                    <a:pt x="1838" y="2374"/>
                    <a:pt x="2374" y="1847"/>
                    <a:pt x="2374" y="1187"/>
                  </a:cubicBezTo>
                  <a:cubicBezTo>
                    <a:pt x="2374" y="536"/>
                    <a:pt x="1838" y="1"/>
                    <a:pt x="1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91;p95">
              <a:extLst>
                <a:ext uri="{FF2B5EF4-FFF2-40B4-BE49-F238E27FC236}">
                  <a16:creationId xmlns:a16="http://schemas.microsoft.com/office/drawing/2014/main" id="{3284EDC8-9200-3B88-EEBD-3E3B7BF6BA19}"/>
                </a:ext>
              </a:extLst>
            </p:cNvPr>
            <p:cNvSpPr/>
            <p:nvPr/>
          </p:nvSpPr>
          <p:spPr>
            <a:xfrm>
              <a:off x="6949883" y="3382246"/>
              <a:ext cx="55030" cy="55053"/>
            </a:xfrm>
            <a:custGeom>
              <a:avLst/>
              <a:gdLst/>
              <a:ahLst/>
              <a:cxnLst/>
              <a:rect l="l" t="t" r="r" b="b"/>
              <a:pathLst>
                <a:path w="2373" h="2374" extrusionOk="0">
                  <a:moveTo>
                    <a:pt x="1186" y="474"/>
                  </a:moveTo>
                  <a:cubicBezTo>
                    <a:pt x="1579" y="474"/>
                    <a:pt x="1900" y="795"/>
                    <a:pt x="1900" y="1187"/>
                  </a:cubicBezTo>
                  <a:cubicBezTo>
                    <a:pt x="1900" y="1580"/>
                    <a:pt x="1579" y="1901"/>
                    <a:pt x="1186" y="1901"/>
                  </a:cubicBezTo>
                  <a:cubicBezTo>
                    <a:pt x="794" y="1901"/>
                    <a:pt x="473" y="1580"/>
                    <a:pt x="473" y="1187"/>
                  </a:cubicBezTo>
                  <a:cubicBezTo>
                    <a:pt x="473" y="795"/>
                    <a:pt x="794" y="474"/>
                    <a:pt x="1186" y="474"/>
                  </a:cubicBezTo>
                  <a:close/>
                  <a:moveTo>
                    <a:pt x="1186" y="1"/>
                  </a:moveTo>
                  <a:cubicBezTo>
                    <a:pt x="526" y="1"/>
                    <a:pt x="0" y="536"/>
                    <a:pt x="0" y="1187"/>
                  </a:cubicBezTo>
                  <a:cubicBezTo>
                    <a:pt x="0" y="1847"/>
                    <a:pt x="526" y="2374"/>
                    <a:pt x="1186" y="2374"/>
                  </a:cubicBezTo>
                  <a:cubicBezTo>
                    <a:pt x="1838" y="2374"/>
                    <a:pt x="2373" y="1847"/>
                    <a:pt x="2373" y="1187"/>
                  </a:cubicBezTo>
                  <a:cubicBezTo>
                    <a:pt x="2373" y="536"/>
                    <a:pt x="1838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92;p95">
              <a:extLst>
                <a:ext uri="{FF2B5EF4-FFF2-40B4-BE49-F238E27FC236}">
                  <a16:creationId xmlns:a16="http://schemas.microsoft.com/office/drawing/2014/main" id="{5BC8BE1E-D80D-2CCA-8A82-320A1FA83E27}"/>
                </a:ext>
              </a:extLst>
            </p:cNvPr>
            <p:cNvSpPr/>
            <p:nvPr/>
          </p:nvSpPr>
          <p:spPr>
            <a:xfrm>
              <a:off x="7022286" y="3382246"/>
              <a:ext cx="55053" cy="55053"/>
            </a:xfrm>
            <a:custGeom>
              <a:avLst/>
              <a:gdLst/>
              <a:ahLst/>
              <a:cxnLst/>
              <a:rect l="l" t="t" r="r" b="b"/>
              <a:pathLst>
                <a:path w="2374" h="2374" extrusionOk="0">
                  <a:moveTo>
                    <a:pt x="1187" y="474"/>
                  </a:moveTo>
                  <a:cubicBezTo>
                    <a:pt x="1579" y="474"/>
                    <a:pt x="1901" y="795"/>
                    <a:pt x="1901" y="1187"/>
                  </a:cubicBezTo>
                  <a:cubicBezTo>
                    <a:pt x="1901" y="1580"/>
                    <a:pt x="1579" y="1901"/>
                    <a:pt x="1187" y="1901"/>
                  </a:cubicBezTo>
                  <a:cubicBezTo>
                    <a:pt x="794" y="1901"/>
                    <a:pt x="473" y="1580"/>
                    <a:pt x="473" y="1187"/>
                  </a:cubicBezTo>
                  <a:cubicBezTo>
                    <a:pt x="473" y="795"/>
                    <a:pt x="794" y="474"/>
                    <a:pt x="1187" y="474"/>
                  </a:cubicBezTo>
                  <a:close/>
                  <a:moveTo>
                    <a:pt x="1187" y="1"/>
                  </a:moveTo>
                  <a:cubicBezTo>
                    <a:pt x="536" y="1"/>
                    <a:pt x="0" y="536"/>
                    <a:pt x="0" y="1187"/>
                  </a:cubicBezTo>
                  <a:cubicBezTo>
                    <a:pt x="0" y="1847"/>
                    <a:pt x="536" y="2374"/>
                    <a:pt x="1187" y="2374"/>
                  </a:cubicBezTo>
                  <a:cubicBezTo>
                    <a:pt x="1838" y="2374"/>
                    <a:pt x="2373" y="1847"/>
                    <a:pt x="2373" y="1187"/>
                  </a:cubicBezTo>
                  <a:cubicBezTo>
                    <a:pt x="2373" y="536"/>
                    <a:pt x="1838" y="1"/>
                    <a:pt x="1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3" name="Group 1222">
            <a:extLst>
              <a:ext uri="{FF2B5EF4-FFF2-40B4-BE49-F238E27FC236}">
                <a16:creationId xmlns:a16="http://schemas.microsoft.com/office/drawing/2014/main" id="{99FA10E8-BBAC-A495-C969-59BAFA0E9B47}"/>
              </a:ext>
            </a:extLst>
          </p:cNvPr>
          <p:cNvGrpSpPr/>
          <p:nvPr/>
        </p:nvGrpSpPr>
        <p:grpSpPr>
          <a:xfrm>
            <a:off x="322346" y="315608"/>
            <a:ext cx="359275" cy="363447"/>
            <a:chOff x="849659" y="318394"/>
            <a:chExt cx="359275" cy="363447"/>
          </a:xfrm>
        </p:grpSpPr>
        <p:sp>
          <p:nvSpPr>
            <p:cNvPr id="47" name="Google Shape;3778;p95">
              <a:extLst>
                <a:ext uri="{FF2B5EF4-FFF2-40B4-BE49-F238E27FC236}">
                  <a16:creationId xmlns:a16="http://schemas.microsoft.com/office/drawing/2014/main" id="{0D7E758F-125D-889E-2ACA-E0AB125D2477}"/>
                </a:ext>
              </a:extLst>
            </p:cNvPr>
            <p:cNvSpPr/>
            <p:nvPr/>
          </p:nvSpPr>
          <p:spPr>
            <a:xfrm rot="20234380">
              <a:off x="906833" y="332226"/>
              <a:ext cx="251231" cy="271806"/>
            </a:xfrm>
            <a:custGeom>
              <a:avLst/>
              <a:gdLst/>
              <a:ahLst/>
              <a:cxnLst/>
              <a:rect l="l" t="t" r="r" b="b"/>
              <a:pathLst>
                <a:path w="11331" h="12259" extrusionOk="0">
                  <a:moveTo>
                    <a:pt x="5689" y="1"/>
                  </a:moveTo>
                  <a:cubicBezTo>
                    <a:pt x="2632" y="1"/>
                    <a:pt x="107" y="2458"/>
                    <a:pt x="37" y="5523"/>
                  </a:cubicBezTo>
                  <a:cubicBezTo>
                    <a:pt x="1" y="7352"/>
                    <a:pt x="831" y="8993"/>
                    <a:pt x="2151" y="10046"/>
                  </a:cubicBezTo>
                  <a:lnTo>
                    <a:pt x="2151" y="10831"/>
                  </a:lnTo>
                  <a:cubicBezTo>
                    <a:pt x="2151" y="11616"/>
                    <a:pt x="2793" y="12258"/>
                    <a:pt x="3578" y="12258"/>
                  </a:cubicBezTo>
                  <a:lnTo>
                    <a:pt x="7789" y="12258"/>
                  </a:lnTo>
                  <a:cubicBezTo>
                    <a:pt x="8574" y="12258"/>
                    <a:pt x="9216" y="11616"/>
                    <a:pt x="9216" y="10831"/>
                  </a:cubicBezTo>
                  <a:lnTo>
                    <a:pt x="9216" y="10046"/>
                  </a:lnTo>
                  <a:cubicBezTo>
                    <a:pt x="10501" y="9011"/>
                    <a:pt x="11331" y="7423"/>
                    <a:pt x="11331" y="5648"/>
                  </a:cubicBezTo>
                  <a:cubicBezTo>
                    <a:pt x="11331" y="2552"/>
                    <a:pt x="8842" y="37"/>
                    <a:pt x="5755" y="1"/>
                  </a:cubicBezTo>
                  <a:cubicBezTo>
                    <a:pt x="5733" y="1"/>
                    <a:pt x="5711" y="1"/>
                    <a:pt x="56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7" name="Group 1216">
              <a:extLst>
                <a:ext uri="{FF2B5EF4-FFF2-40B4-BE49-F238E27FC236}">
                  <a16:creationId xmlns:a16="http://schemas.microsoft.com/office/drawing/2014/main" id="{308CAC26-166E-8E07-7514-A9A6DAC41721}"/>
                </a:ext>
              </a:extLst>
            </p:cNvPr>
            <p:cNvGrpSpPr/>
            <p:nvPr/>
          </p:nvGrpSpPr>
          <p:grpSpPr>
            <a:xfrm>
              <a:off x="849659" y="318394"/>
              <a:ext cx="359275" cy="346500"/>
              <a:chOff x="849659" y="318394"/>
              <a:chExt cx="359275" cy="346500"/>
            </a:xfrm>
          </p:grpSpPr>
          <p:sp>
            <p:nvSpPr>
              <p:cNvPr id="48" name="Google Shape;3779;p95">
                <a:extLst>
                  <a:ext uri="{FF2B5EF4-FFF2-40B4-BE49-F238E27FC236}">
                    <a16:creationId xmlns:a16="http://schemas.microsoft.com/office/drawing/2014/main" id="{0B3E5878-836E-FFC8-7E03-40E604664D8D}"/>
                  </a:ext>
                </a:extLst>
              </p:cNvPr>
              <p:cNvSpPr/>
              <p:nvPr/>
            </p:nvSpPr>
            <p:spPr>
              <a:xfrm rot="20234380">
                <a:off x="1069528" y="611061"/>
                <a:ext cx="69243" cy="53833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2428" extrusionOk="0">
                    <a:moveTo>
                      <a:pt x="0" y="1"/>
                    </a:moveTo>
                    <a:lnTo>
                      <a:pt x="0" y="1464"/>
                    </a:lnTo>
                    <a:cubicBezTo>
                      <a:pt x="0" y="1999"/>
                      <a:pt x="428" y="2427"/>
                      <a:pt x="964" y="2427"/>
                    </a:cubicBezTo>
                    <a:lnTo>
                      <a:pt x="2159" y="2427"/>
                    </a:lnTo>
                    <a:cubicBezTo>
                      <a:pt x="2685" y="2427"/>
                      <a:pt x="3123" y="1999"/>
                      <a:pt x="3123" y="1464"/>
                    </a:cubicBezTo>
                    <a:lnTo>
                      <a:pt x="31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780;p95">
                <a:extLst>
                  <a:ext uri="{FF2B5EF4-FFF2-40B4-BE49-F238E27FC236}">
                    <a16:creationId xmlns:a16="http://schemas.microsoft.com/office/drawing/2014/main" id="{6A4E60EA-EC76-F1E7-5194-7939419E59F1}"/>
                  </a:ext>
                </a:extLst>
              </p:cNvPr>
              <p:cNvSpPr/>
              <p:nvPr/>
            </p:nvSpPr>
            <p:spPr>
              <a:xfrm rot="20234380">
                <a:off x="1042953" y="591435"/>
                <a:ext cx="103255" cy="47492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2142" extrusionOk="0">
                    <a:moveTo>
                      <a:pt x="0" y="0"/>
                    </a:moveTo>
                    <a:lnTo>
                      <a:pt x="0" y="1374"/>
                    </a:lnTo>
                    <a:cubicBezTo>
                      <a:pt x="0" y="1793"/>
                      <a:pt x="339" y="2141"/>
                      <a:pt x="758" y="2141"/>
                    </a:cubicBezTo>
                    <a:lnTo>
                      <a:pt x="3890" y="2141"/>
                    </a:lnTo>
                    <a:cubicBezTo>
                      <a:pt x="4318" y="2141"/>
                      <a:pt x="4657" y="1793"/>
                      <a:pt x="4657" y="1374"/>
                    </a:cubicBezTo>
                    <a:lnTo>
                      <a:pt x="465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781;p95">
                <a:extLst>
                  <a:ext uri="{FF2B5EF4-FFF2-40B4-BE49-F238E27FC236}">
                    <a16:creationId xmlns:a16="http://schemas.microsoft.com/office/drawing/2014/main" id="{DC1F5390-1D5A-2952-5E2C-3A8810A852EC}"/>
                  </a:ext>
                </a:extLst>
              </p:cNvPr>
              <p:cNvSpPr/>
              <p:nvPr/>
            </p:nvSpPr>
            <p:spPr>
              <a:xfrm rot="20234380">
                <a:off x="861396" y="516141"/>
                <a:ext cx="37603" cy="10509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474" extrusionOk="0">
                    <a:moveTo>
                      <a:pt x="313" y="1"/>
                    </a:moveTo>
                    <a:cubicBezTo>
                      <a:pt x="1" y="1"/>
                      <a:pt x="1" y="473"/>
                      <a:pt x="313" y="473"/>
                    </a:cubicBezTo>
                    <a:lnTo>
                      <a:pt x="1446" y="473"/>
                    </a:lnTo>
                    <a:cubicBezTo>
                      <a:pt x="1588" y="473"/>
                      <a:pt x="1696" y="349"/>
                      <a:pt x="1678" y="206"/>
                    </a:cubicBezTo>
                    <a:cubicBezTo>
                      <a:pt x="1669" y="81"/>
                      <a:pt x="1553" y="1"/>
                      <a:pt x="1437" y="1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782;p95">
                <a:extLst>
                  <a:ext uri="{FF2B5EF4-FFF2-40B4-BE49-F238E27FC236}">
                    <a16:creationId xmlns:a16="http://schemas.microsoft.com/office/drawing/2014/main" id="{8EBBF04C-1E99-AD5F-3392-226560C661FB}"/>
                  </a:ext>
                </a:extLst>
              </p:cNvPr>
              <p:cNvSpPr/>
              <p:nvPr/>
            </p:nvSpPr>
            <p:spPr>
              <a:xfrm rot="20234380">
                <a:off x="881961" y="549429"/>
                <a:ext cx="37515" cy="17006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767" extrusionOk="0">
                    <a:moveTo>
                      <a:pt x="1435" y="0"/>
                    </a:moveTo>
                    <a:cubicBezTo>
                      <a:pt x="1414" y="0"/>
                      <a:pt x="1392" y="3"/>
                      <a:pt x="1370" y="9"/>
                    </a:cubicBezTo>
                    <a:lnTo>
                      <a:pt x="273" y="304"/>
                    </a:lnTo>
                    <a:cubicBezTo>
                      <a:pt x="0" y="370"/>
                      <a:pt x="95" y="766"/>
                      <a:pt x="339" y="766"/>
                    </a:cubicBezTo>
                    <a:cubicBezTo>
                      <a:pt x="358" y="766"/>
                      <a:pt x="377" y="764"/>
                      <a:pt x="398" y="759"/>
                    </a:cubicBezTo>
                    <a:lnTo>
                      <a:pt x="1486" y="464"/>
                    </a:lnTo>
                    <a:cubicBezTo>
                      <a:pt x="1620" y="429"/>
                      <a:pt x="1692" y="304"/>
                      <a:pt x="1656" y="179"/>
                    </a:cubicBezTo>
                    <a:cubicBezTo>
                      <a:pt x="1626" y="68"/>
                      <a:pt x="1536" y="0"/>
                      <a:pt x="1435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783;p95">
                <a:extLst>
                  <a:ext uri="{FF2B5EF4-FFF2-40B4-BE49-F238E27FC236}">
                    <a16:creationId xmlns:a16="http://schemas.microsoft.com/office/drawing/2014/main" id="{6837AF67-8323-3FDA-0A1B-0F5E84C1D3EE}"/>
                  </a:ext>
                </a:extLst>
              </p:cNvPr>
              <p:cNvSpPr/>
              <p:nvPr/>
            </p:nvSpPr>
            <p:spPr>
              <a:xfrm rot="20234380">
                <a:off x="912507" y="575889"/>
                <a:ext cx="36850" cy="23059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040" extrusionOk="0">
                    <a:moveTo>
                      <a:pt x="1317" y="1"/>
                    </a:moveTo>
                    <a:cubicBezTo>
                      <a:pt x="1280" y="1"/>
                      <a:pt x="1242" y="11"/>
                      <a:pt x="1202" y="34"/>
                    </a:cubicBezTo>
                    <a:lnTo>
                      <a:pt x="212" y="596"/>
                    </a:lnTo>
                    <a:cubicBezTo>
                      <a:pt x="0" y="724"/>
                      <a:pt x="135" y="1039"/>
                      <a:pt x="339" y="1039"/>
                    </a:cubicBezTo>
                    <a:cubicBezTo>
                      <a:pt x="375" y="1039"/>
                      <a:pt x="414" y="1029"/>
                      <a:pt x="453" y="1006"/>
                    </a:cubicBezTo>
                    <a:lnTo>
                      <a:pt x="1434" y="444"/>
                    </a:lnTo>
                    <a:cubicBezTo>
                      <a:pt x="1661" y="315"/>
                      <a:pt x="1522" y="1"/>
                      <a:pt x="1317" y="1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784;p95">
                <a:extLst>
                  <a:ext uri="{FF2B5EF4-FFF2-40B4-BE49-F238E27FC236}">
                    <a16:creationId xmlns:a16="http://schemas.microsoft.com/office/drawing/2014/main" id="{5BBD8435-CFA8-F189-D738-B1B6D6A22A5A}"/>
                  </a:ext>
                </a:extLst>
              </p:cNvPr>
              <p:cNvSpPr/>
              <p:nvPr/>
            </p:nvSpPr>
            <p:spPr>
              <a:xfrm rot="20234380">
                <a:off x="849659" y="472154"/>
                <a:ext cx="38934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69" extrusionOk="0">
                    <a:moveTo>
                      <a:pt x="328" y="0"/>
                    </a:moveTo>
                    <a:cubicBezTo>
                      <a:pt x="84" y="0"/>
                      <a:pt x="0" y="391"/>
                      <a:pt x="271" y="465"/>
                    </a:cubicBezTo>
                    <a:lnTo>
                      <a:pt x="1368" y="759"/>
                    </a:lnTo>
                    <a:cubicBezTo>
                      <a:pt x="1391" y="765"/>
                      <a:pt x="1413" y="768"/>
                      <a:pt x="1434" y="768"/>
                    </a:cubicBezTo>
                    <a:cubicBezTo>
                      <a:pt x="1671" y="768"/>
                      <a:pt x="1755" y="378"/>
                      <a:pt x="1484" y="304"/>
                    </a:cubicBezTo>
                    <a:lnTo>
                      <a:pt x="396" y="10"/>
                    </a:lnTo>
                    <a:cubicBezTo>
                      <a:pt x="372" y="3"/>
                      <a:pt x="350" y="0"/>
                      <a:pt x="328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785;p95">
                <a:extLst>
                  <a:ext uri="{FF2B5EF4-FFF2-40B4-BE49-F238E27FC236}">
                    <a16:creationId xmlns:a16="http://schemas.microsoft.com/office/drawing/2014/main" id="{EE402B3E-1828-F4E9-1D66-ED990743D80F}"/>
                  </a:ext>
                </a:extLst>
              </p:cNvPr>
              <p:cNvSpPr/>
              <p:nvPr/>
            </p:nvSpPr>
            <p:spPr>
              <a:xfrm rot="20234380">
                <a:off x="849994" y="427185"/>
                <a:ext cx="36983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043" extrusionOk="0">
                    <a:moveTo>
                      <a:pt x="336" y="0"/>
                    </a:moveTo>
                    <a:cubicBezTo>
                      <a:pt x="130" y="0"/>
                      <a:pt x="0" y="311"/>
                      <a:pt x="218" y="439"/>
                    </a:cubicBezTo>
                    <a:lnTo>
                      <a:pt x="1208" y="1009"/>
                    </a:lnTo>
                    <a:cubicBezTo>
                      <a:pt x="1246" y="1032"/>
                      <a:pt x="1284" y="1043"/>
                      <a:pt x="1320" y="1043"/>
                    </a:cubicBezTo>
                    <a:cubicBezTo>
                      <a:pt x="1522" y="1043"/>
                      <a:pt x="1667" y="728"/>
                      <a:pt x="1440" y="599"/>
                    </a:cubicBezTo>
                    <a:lnTo>
                      <a:pt x="459" y="37"/>
                    </a:lnTo>
                    <a:cubicBezTo>
                      <a:pt x="416" y="12"/>
                      <a:pt x="375" y="0"/>
                      <a:pt x="336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786;p95">
                <a:extLst>
                  <a:ext uri="{FF2B5EF4-FFF2-40B4-BE49-F238E27FC236}">
                    <a16:creationId xmlns:a16="http://schemas.microsoft.com/office/drawing/2014/main" id="{780319C4-E55E-3FE0-285D-45FADC8D3FC3}"/>
                  </a:ext>
                </a:extLst>
              </p:cNvPr>
              <p:cNvSpPr/>
              <p:nvPr/>
            </p:nvSpPr>
            <p:spPr>
              <a:xfrm rot="20234380">
                <a:off x="1158482" y="391290"/>
                <a:ext cx="38602" cy="10509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474" extrusionOk="0">
                    <a:moveTo>
                      <a:pt x="304" y="1"/>
                    </a:moveTo>
                    <a:cubicBezTo>
                      <a:pt x="1" y="1"/>
                      <a:pt x="1" y="473"/>
                      <a:pt x="304" y="473"/>
                    </a:cubicBezTo>
                    <a:lnTo>
                      <a:pt x="1437" y="473"/>
                    </a:lnTo>
                    <a:cubicBezTo>
                      <a:pt x="1741" y="473"/>
                      <a:pt x="1741" y="1"/>
                      <a:pt x="1437" y="1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787;p95">
                <a:extLst>
                  <a:ext uri="{FF2B5EF4-FFF2-40B4-BE49-F238E27FC236}">
                    <a16:creationId xmlns:a16="http://schemas.microsoft.com/office/drawing/2014/main" id="{1AE9C55C-54D8-5DC0-A32C-6942AA921343}"/>
                  </a:ext>
                </a:extLst>
              </p:cNvPr>
              <p:cNvSpPr/>
              <p:nvPr/>
            </p:nvSpPr>
            <p:spPr>
              <a:xfrm rot="20234380">
                <a:off x="1169756" y="428313"/>
                <a:ext cx="39178" cy="17028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768" extrusionOk="0">
                    <a:moveTo>
                      <a:pt x="329" y="1"/>
                    </a:moveTo>
                    <a:cubicBezTo>
                      <a:pt x="85" y="1"/>
                      <a:pt x="1" y="391"/>
                      <a:pt x="272" y="465"/>
                    </a:cubicBezTo>
                    <a:lnTo>
                      <a:pt x="1369" y="760"/>
                    </a:lnTo>
                    <a:cubicBezTo>
                      <a:pt x="1390" y="765"/>
                      <a:pt x="1409" y="767"/>
                      <a:pt x="1428" y="767"/>
                    </a:cubicBezTo>
                    <a:cubicBezTo>
                      <a:pt x="1671" y="767"/>
                      <a:pt x="1767" y="371"/>
                      <a:pt x="1494" y="305"/>
                    </a:cubicBezTo>
                    <a:lnTo>
                      <a:pt x="396" y="10"/>
                    </a:lnTo>
                    <a:cubicBezTo>
                      <a:pt x="373" y="4"/>
                      <a:pt x="350" y="1"/>
                      <a:pt x="329" y="1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788;p95">
                <a:extLst>
                  <a:ext uri="{FF2B5EF4-FFF2-40B4-BE49-F238E27FC236}">
                    <a16:creationId xmlns:a16="http://schemas.microsoft.com/office/drawing/2014/main" id="{EFC5ABED-AEF3-677D-789E-72C7FEBE2906}"/>
                  </a:ext>
                </a:extLst>
              </p:cNvPr>
              <p:cNvSpPr/>
              <p:nvPr/>
            </p:nvSpPr>
            <p:spPr>
              <a:xfrm rot="20234380">
                <a:off x="1171557" y="467178"/>
                <a:ext cx="36983" cy="23059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040" extrusionOk="0">
                    <a:moveTo>
                      <a:pt x="345" y="1"/>
                    </a:moveTo>
                    <a:cubicBezTo>
                      <a:pt x="140" y="1"/>
                      <a:pt x="1" y="315"/>
                      <a:pt x="228" y="444"/>
                    </a:cubicBezTo>
                    <a:lnTo>
                      <a:pt x="1209" y="1006"/>
                    </a:lnTo>
                    <a:cubicBezTo>
                      <a:pt x="1249" y="1029"/>
                      <a:pt x="1288" y="1040"/>
                      <a:pt x="1326" y="1040"/>
                    </a:cubicBezTo>
                    <a:cubicBezTo>
                      <a:pt x="1530" y="1040"/>
                      <a:pt x="1667" y="732"/>
                      <a:pt x="1441" y="596"/>
                    </a:cubicBezTo>
                    <a:lnTo>
                      <a:pt x="460" y="34"/>
                    </a:lnTo>
                    <a:cubicBezTo>
                      <a:pt x="420" y="11"/>
                      <a:pt x="382" y="1"/>
                      <a:pt x="345" y="1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789;p95">
                <a:extLst>
                  <a:ext uri="{FF2B5EF4-FFF2-40B4-BE49-F238E27FC236}">
                    <a16:creationId xmlns:a16="http://schemas.microsoft.com/office/drawing/2014/main" id="{A10B6241-AED6-B96E-EA48-FAB0ED3CE7F1}"/>
                  </a:ext>
                </a:extLst>
              </p:cNvPr>
              <p:cNvSpPr/>
              <p:nvPr/>
            </p:nvSpPr>
            <p:spPr>
              <a:xfrm rot="20234380">
                <a:off x="1139064" y="351041"/>
                <a:ext cx="37471" cy="17006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767" extrusionOk="0">
                    <a:moveTo>
                      <a:pt x="1362" y="0"/>
                    </a:moveTo>
                    <a:cubicBezTo>
                      <a:pt x="1340" y="0"/>
                      <a:pt x="1318" y="3"/>
                      <a:pt x="1294" y="10"/>
                    </a:cubicBezTo>
                    <a:lnTo>
                      <a:pt x="197" y="304"/>
                    </a:lnTo>
                    <a:cubicBezTo>
                      <a:pt x="72" y="340"/>
                      <a:pt x="0" y="465"/>
                      <a:pt x="36" y="589"/>
                    </a:cubicBezTo>
                    <a:cubicBezTo>
                      <a:pt x="59" y="688"/>
                      <a:pt x="165" y="767"/>
                      <a:pt x="267" y="767"/>
                    </a:cubicBezTo>
                    <a:cubicBezTo>
                      <a:pt x="286" y="767"/>
                      <a:pt x="304" y="764"/>
                      <a:pt x="321" y="759"/>
                    </a:cubicBezTo>
                    <a:lnTo>
                      <a:pt x="1419" y="465"/>
                    </a:lnTo>
                    <a:cubicBezTo>
                      <a:pt x="1689" y="391"/>
                      <a:pt x="1606" y="0"/>
                      <a:pt x="1362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790;p95">
                <a:extLst>
                  <a:ext uri="{FF2B5EF4-FFF2-40B4-BE49-F238E27FC236}">
                    <a16:creationId xmlns:a16="http://schemas.microsoft.com/office/drawing/2014/main" id="{77493ECC-CCD8-18A4-4188-0CF0D09DDA2A}"/>
                  </a:ext>
                </a:extLst>
              </p:cNvPr>
              <p:cNvSpPr/>
              <p:nvPr/>
            </p:nvSpPr>
            <p:spPr>
              <a:xfrm rot="20234380">
                <a:off x="1109463" y="318394"/>
                <a:ext cx="36672" cy="23192"/>
              </a:xfrm>
              <a:custGeom>
                <a:avLst/>
                <a:gdLst/>
                <a:ahLst/>
                <a:cxnLst/>
                <a:rect l="l" t="t" r="r" b="b"/>
                <a:pathLst>
                  <a:path w="1654" h="1046" extrusionOk="0">
                    <a:moveTo>
                      <a:pt x="1319" y="0"/>
                    </a:moveTo>
                    <a:cubicBezTo>
                      <a:pt x="1280" y="0"/>
                      <a:pt x="1239" y="12"/>
                      <a:pt x="1196" y="37"/>
                    </a:cubicBezTo>
                    <a:lnTo>
                      <a:pt x="215" y="599"/>
                    </a:lnTo>
                    <a:cubicBezTo>
                      <a:pt x="1" y="724"/>
                      <a:pt x="108" y="1045"/>
                      <a:pt x="331" y="1045"/>
                    </a:cubicBezTo>
                    <a:cubicBezTo>
                      <a:pt x="375" y="1045"/>
                      <a:pt x="411" y="1027"/>
                      <a:pt x="447" y="1009"/>
                    </a:cubicBezTo>
                    <a:lnTo>
                      <a:pt x="1428" y="439"/>
                    </a:lnTo>
                    <a:cubicBezTo>
                      <a:pt x="1653" y="311"/>
                      <a:pt x="1525" y="0"/>
                      <a:pt x="1319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" name="Google Shape;3791;p95">
              <a:extLst>
                <a:ext uri="{FF2B5EF4-FFF2-40B4-BE49-F238E27FC236}">
                  <a16:creationId xmlns:a16="http://schemas.microsoft.com/office/drawing/2014/main" id="{91AEDC5E-E123-5E37-B608-191B72EA0EF7}"/>
                </a:ext>
              </a:extLst>
            </p:cNvPr>
            <p:cNvSpPr/>
            <p:nvPr/>
          </p:nvSpPr>
          <p:spPr>
            <a:xfrm rot="20234380">
              <a:off x="916475" y="323786"/>
              <a:ext cx="261917" cy="358055"/>
            </a:xfrm>
            <a:custGeom>
              <a:avLst/>
              <a:gdLst/>
              <a:ahLst/>
              <a:cxnLst/>
              <a:rect l="l" t="t" r="r" b="b"/>
              <a:pathLst>
                <a:path w="11813" h="16149" extrusionOk="0">
                  <a:moveTo>
                    <a:pt x="8021" y="12713"/>
                  </a:moveTo>
                  <a:lnTo>
                    <a:pt x="8021" y="13249"/>
                  </a:lnTo>
                  <a:lnTo>
                    <a:pt x="3828" y="13249"/>
                  </a:lnTo>
                  <a:lnTo>
                    <a:pt x="3828" y="12713"/>
                  </a:lnTo>
                  <a:close/>
                  <a:moveTo>
                    <a:pt x="8021" y="13722"/>
                  </a:moveTo>
                  <a:lnTo>
                    <a:pt x="8021" y="13855"/>
                  </a:lnTo>
                  <a:cubicBezTo>
                    <a:pt x="8021" y="14150"/>
                    <a:pt x="7780" y="14391"/>
                    <a:pt x="7486" y="14391"/>
                  </a:cubicBezTo>
                  <a:lnTo>
                    <a:pt x="7084" y="14391"/>
                  </a:lnTo>
                  <a:cubicBezTo>
                    <a:pt x="6781" y="14391"/>
                    <a:pt x="6781" y="14863"/>
                    <a:pt x="7084" y="14863"/>
                  </a:cubicBezTo>
                  <a:lnTo>
                    <a:pt x="7209" y="14863"/>
                  </a:lnTo>
                  <a:cubicBezTo>
                    <a:pt x="7236" y="15274"/>
                    <a:pt x="6924" y="15648"/>
                    <a:pt x="6504" y="15648"/>
                  </a:cubicBezTo>
                  <a:lnTo>
                    <a:pt x="5336" y="15648"/>
                  </a:lnTo>
                  <a:cubicBezTo>
                    <a:pt x="4907" y="15648"/>
                    <a:pt x="4595" y="15274"/>
                    <a:pt x="4622" y="14863"/>
                  </a:cubicBezTo>
                  <a:lnTo>
                    <a:pt x="5826" y="14863"/>
                  </a:lnTo>
                  <a:cubicBezTo>
                    <a:pt x="6130" y="14863"/>
                    <a:pt x="6130" y="14391"/>
                    <a:pt x="5826" y="14391"/>
                  </a:cubicBezTo>
                  <a:lnTo>
                    <a:pt x="4345" y="14391"/>
                  </a:lnTo>
                  <a:cubicBezTo>
                    <a:pt x="3989" y="14391"/>
                    <a:pt x="3783" y="14052"/>
                    <a:pt x="3819" y="13722"/>
                  </a:cubicBezTo>
                  <a:close/>
                  <a:moveTo>
                    <a:pt x="5937" y="1"/>
                  </a:moveTo>
                  <a:cubicBezTo>
                    <a:pt x="4883" y="1"/>
                    <a:pt x="3849" y="277"/>
                    <a:pt x="2945" y="813"/>
                  </a:cubicBezTo>
                  <a:cubicBezTo>
                    <a:pt x="2829" y="875"/>
                    <a:pt x="2793" y="1018"/>
                    <a:pt x="2865" y="1134"/>
                  </a:cubicBezTo>
                  <a:cubicBezTo>
                    <a:pt x="2905" y="1210"/>
                    <a:pt x="2980" y="1251"/>
                    <a:pt x="3059" y="1251"/>
                  </a:cubicBezTo>
                  <a:cubicBezTo>
                    <a:pt x="3102" y="1251"/>
                    <a:pt x="3145" y="1239"/>
                    <a:pt x="3186" y="1214"/>
                  </a:cubicBezTo>
                  <a:cubicBezTo>
                    <a:pt x="4019" y="732"/>
                    <a:pt x="4965" y="474"/>
                    <a:pt x="5937" y="474"/>
                  </a:cubicBezTo>
                  <a:cubicBezTo>
                    <a:pt x="5954" y="474"/>
                    <a:pt x="5970" y="474"/>
                    <a:pt x="5987" y="474"/>
                  </a:cubicBezTo>
                  <a:cubicBezTo>
                    <a:pt x="7414" y="492"/>
                    <a:pt x="8761" y="1063"/>
                    <a:pt x="9769" y="2080"/>
                  </a:cubicBezTo>
                  <a:cubicBezTo>
                    <a:pt x="10777" y="3106"/>
                    <a:pt x="11340" y="4453"/>
                    <a:pt x="11340" y="5880"/>
                  </a:cubicBezTo>
                  <a:cubicBezTo>
                    <a:pt x="11340" y="7530"/>
                    <a:pt x="10590" y="9074"/>
                    <a:pt x="9306" y="10109"/>
                  </a:cubicBezTo>
                  <a:cubicBezTo>
                    <a:pt x="9243" y="10153"/>
                    <a:pt x="9216" y="10216"/>
                    <a:pt x="9216" y="10287"/>
                  </a:cubicBezTo>
                  <a:lnTo>
                    <a:pt x="9216" y="11063"/>
                  </a:lnTo>
                  <a:cubicBezTo>
                    <a:pt x="9216" y="11679"/>
                    <a:pt x="8735" y="12187"/>
                    <a:pt x="8128" y="12241"/>
                  </a:cubicBezTo>
                  <a:lnTo>
                    <a:pt x="6130" y="12241"/>
                  </a:lnTo>
                  <a:lnTo>
                    <a:pt x="6130" y="6130"/>
                  </a:lnTo>
                  <a:lnTo>
                    <a:pt x="8306" y="6130"/>
                  </a:lnTo>
                  <a:cubicBezTo>
                    <a:pt x="8422" y="6130"/>
                    <a:pt x="8529" y="6041"/>
                    <a:pt x="8547" y="5925"/>
                  </a:cubicBezTo>
                  <a:cubicBezTo>
                    <a:pt x="8565" y="5782"/>
                    <a:pt x="8449" y="5657"/>
                    <a:pt x="8315" y="5657"/>
                  </a:cubicBezTo>
                  <a:lnTo>
                    <a:pt x="3525" y="5657"/>
                  </a:lnTo>
                  <a:cubicBezTo>
                    <a:pt x="3400" y="5657"/>
                    <a:pt x="3293" y="5746"/>
                    <a:pt x="3284" y="5862"/>
                  </a:cubicBezTo>
                  <a:cubicBezTo>
                    <a:pt x="3266" y="6005"/>
                    <a:pt x="3373" y="6130"/>
                    <a:pt x="3516" y="6130"/>
                  </a:cubicBezTo>
                  <a:lnTo>
                    <a:pt x="5657" y="6130"/>
                  </a:lnTo>
                  <a:lnTo>
                    <a:pt x="5657" y="12241"/>
                  </a:lnTo>
                  <a:lnTo>
                    <a:pt x="3712" y="12241"/>
                  </a:lnTo>
                  <a:cubicBezTo>
                    <a:pt x="3105" y="12187"/>
                    <a:pt x="2633" y="11679"/>
                    <a:pt x="2633" y="11063"/>
                  </a:cubicBezTo>
                  <a:lnTo>
                    <a:pt x="2633" y="10278"/>
                  </a:lnTo>
                  <a:cubicBezTo>
                    <a:pt x="2633" y="10207"/>
                    <a:pt x="2597" y="10144"/>
                    <a:pt x="2543" y="10100"/>
                  </a:cubicBezTo>
                  <a:cubicBezTo>
                    <a:pt x="1214" y="9038"/>
                    <a:pt x="474" y="7450"/>
                    <a:pt x="509" y="5755"/>
                  </a:cubicBezTo>
                  <a:cubicBezTo>
                    <a:pt x="536" y="4292"/>
                    <a:pt x="1152" y="2927"/>
                    <a:pt x="2240" y="1919"/>
                  </a:cubicBezTo>
                  <a:cubicBezTo>
                    <a:pt x="2329" y="1830"/>
                    <a:pt x="2338" y="1687"/>
                    <a:pt x="2249" y="1589"/>
                  </a:cubicBezTo>
                  <a:cubicBezTo>
                    <a:pt x="2202" y="1537"/>
                    <a:pt x="2138" y="1513"/>
                    <a:pt x="2075" y="1513"/>
                  </a:cubicBezTo>
                  <a:cubicBezTo>
                    <a:pt x="2018" y="1513"/>
                    <a:pt x="1961" y="1533"/>
                    <a:pt x="1919" y="1571"/>
                  </a:cubicBezTo>
                  <a:cubicBezTo>
                    <a:pt x="741" y="2668"/>
                    <a:pt x="72" y="4149"/>
                    <a:pt x="37" y="5746"/>
                  </a:cubicBezTo>
                  <a:cubicBezTo>
                    <a:pt x="1" y="7548"/>
                    <a:pt x="768" y="9243"/>
                    <a:pt x="2160" y="10394"/>
                  </a:cubicBezTo>
                  <a:lnTo>
                    <a:pt x="2160" y="11090"/>
                  </a:lnTo>
                  <a:cubicBezTo>
                    <a:pt x="2160" y="11839"/>
                    <a:pt x="2659" y="12482"/>
                    <a:pt x="3355" y="12678"/>
                  </a:cubicBezTo>
                  <a:lnTo>
                    <a:pt x="3355" y="13267"/>
                  </a:lnTo>
                  <a:cubicBezTo>
                    <a:pt x="3025" y="13284"/>
                    <a:pt x="2998" y="13730"/>
                    <a:pt x="3355" y="13739"/>
                  </a:cubicBezTo>
                  <a:cubicBezTo>
                    <a:pt x="3328" y="14248"/>
                    <a:pt x="3614" y="14730"/>
                    <a:pt x="4131" y="14854"/>
                  </a:cubicBezTo>
                  <a:cubicBezTo>
                    <a:pt x="4096" y="15541"/>
                    <a:pt x="4613" y="16148"/>
                    <a:pt x="5318" y="16148"/>
                  </a:cubicBezTo>
                  <a:lnTo>
                    <a:pt x="6522" y="16148"/>
                  </a:lnTo>
                  <a:cubicBezTo>
                    <a:pt x="7227" y="16148"/>
                    <a:pt x="7735" y="15541"/>
                    <a:pt x="7718" y="14854"/>
                  </a:cubicBezTo>
                  <a:cubicBezTo>
                    <a:pt x="8226" y="14730"/>
                    <a:pt x="8512" y="14248"/>
                    <a:pt x="8494" y="13739"/>
                  </a:cubicBezTo>
                  <a:cubicBezTo>
                    <a:pt x="8886" y="13739"/>
                    <a:pt x="8895" y="13267"/>
                    <a:pt x="8494" y="13267"/>
                  </a:cubicBezTo>
                  <a:lnTo>
                    <a:pt x="8494" y="12678"/>
                  </a:lnTo>
                  <a:cubicBezTo>
                    <a:pt x="9181" y="12482"/>
                    <a:pt x="9689" y="11839"/>
                    <a:pt x="9689" y="11090"/>
                  </a:cubicBezTo>
                  <a:lnTo>
                    <a:pt x="9689" y="10403"/>
                  </a:lnTo>
                  <a:cubicBezTo>
                    <a:pt x="11036" y="9279"/>
                    <a:pt x="11812" y="7637"/>
                    <a:pt x="11812" y="5880"/>
                  </a:cubicBezTo>
                  <a:cubicBezTo>
                    <a:pt x="11812" y="4328"/>
                    <a:pt x="11206" y="2856"/>
                    <a:pt x="10108" y="1750"/>
                  </a:cubicBezTo>
                  <a:cubicBezTo>
                    <a:pt x="9011" y="643"/>
                    <a:pt x="7548" y="28"/>
                    <a:pt x="5987" y="1"/>
                  </a:cubicBezTo>
                  <a:cubicBezTo>
                    <a:pt x="5970" y="1"/>
                    <a:pt x="5953" y="1"/>
                    <a:pt x="59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8" name="Rectangle: Rounded Corners 1227">
            <a:extLst>
              <a:ext uri="{FF2B5EF4-FFF2-40B4-BE49-F238E27FC236}">
                <a16:creationId xmlns:a16="http://schemas.microsoft.com/office/drawing/2014/main" id="{05A3F822-7AAA-697C-F55A-46CB60F83536}"/>
              </a:ext>
            </a:extLst>
          </p:cNvPr>
          <p:cNvSpPr/>
          <p:nvPr/>
        </p:nvSpPr>
        <p:spPr>
          <a:xfrm>
            <a:off x="462156" y="1316735"/>
            <a:ext cx="2555130" cy="1213975"/>
          </a:xfrm>
          <a:prstGeom prst="roundRect">
            <a:avLst/>
          </a:prstGeom>
          <a:noFill/>
          <a:ln w="76200">
            <a:solidFill>
              <a:srgbClr val="F8F2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29" name="Rectangle: Rounded Corners 1228">
            <a:extLst>
              <a:ext uri="{FF2B5EF4-FFF2-40B4-BE49-F238E27FC236}">
                <a16:creationId xmlns:a16="http://schemas.microsoft.com/office/drawing/2014/main" id="{C5CE59FE-4719-1AFF-DE97-8F70834B779D}"/>
              </a:ext>
            </a:extLst>
          </p:cNvPr>
          <p:cNvSpPr/>
          <p:nvPr/>
        </p:nvSpPr>
        <p:spPr>
          <a:xfrm>
            <a:off x="4507992" y="1344168"/>
            <a:ext cx="2221992" cy="1069848"/>
          </a:xfrm>
          <a:prstGeom prst="roundRect">
            <a:avLst/>
          </a:prstGeom>
          <a:noFill/>
          <a:ln w="76200">
            <a:solidFill>
              <a:srgbClr val="F8F2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30" name="Rectangle: Rounded Corners 1229">
            <a:extLst>
              <a:ext uri="{FF2B5EF4-FFF2-40B4-BE49-F238E27FC236}">
                <a16:creationId xmlns:a16="http://schemas.microsoft.com/office/drawing/2014/main" id="{CFC2F99B-5EEB-0DEC-72E4-C0C5D303D7AC}"/>
              </a:ext>
            </a:extLst>
          </p:cNvPr>
          <p:cNvSpPr/>
          <p:nvPr/>
        </p:nvSpPr>
        <p:spPr>
          <a:xfrm>
            <a:off x="462156" y="3236115"/>
            <a:ext cx="2555129" cy="832966"/>
          </a:xfrm>
          <a:prstGeom prst="roundRect">
            <a:avLst/>
          </a:prstGeom>
          <a:noFill/>
          <a:ln w="76200">
            <a:solidFill>
              <a:srgbClr val="F8F2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33" name="Rectangle: Rounded Corners 1232">
            <a:extLst>
              <a:ext uri="{FF2B5EF4-FFF2-40B4-BE49-F238E27FC236}">
                <a16:creationId xmlns:a16="http://schemas.microsoft.com/office/drawing/2014/main" id="{8C4BC43C-8800-B78A-F5C5-C2B52ED9AC63}"/>
              </a:ext>
            </a:extLst>
          </p:cNvPr>
          <p:cNvSpPr/>
          <p:nvPr/>
        </p:nvSpPr>
        <p:spPr>
          <a:xfrm>
            <a:off x="6776264" y="3546944"/>
            <a:ext cx="2228531" cy="656566"/>
          </a:xfrm>
          <a:prstGeom prst="roundRect">
            <a:avLst/>
          </a:prstGeom>
          <a:noFill/>
          <a:ln w="76200">
            <a:solidFill>
              <a:srgbClr val="F8F2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34" name="Rectangle: Rounded Corners 1233">
            <a:extLst>
              <a:ext uri="{FF2B5EF4-FFF2-40B4-BE49-F238E27FC236}">
                <a16:creationId xmlns:a16="http://schemas.microsoft.com/office/drawing/2014/main" id="{96DCF7FA-CBE0-E92F-E1DF-1D72CCEBD457}"/>
              </a:ext>
            </a:extLst>
          </p:cNvPr>
          <p:cNvSpPr/>
          <p:nvPr/>
        </p:nvSpPr>
        <p:spPr>
          <a:xfrm>
            <a:off x="6762491" y="2712363"/>
            <a:ext cx="2228531" cy="644986"/>
          </a:xfrm>
          <a:prstGeom prst="roundRect">
            <a:avLst/>
          </a:prstGeom>
          <a:noFill/>
          <a:ln w="76200">
            <a:solidFill>
              <a:srgbClr val="F8F2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35" name="Rectangle: Rounded Corners 1234">
            <a:extLst>
              <a:ext uri="{FF2B5EF4-FFF2-40B4-BE49-F238E27FC236}">
                <a16:creationId xmlns:a16="http://schemas.microsoft.com/office/drawing/2014/main" id="{D7C0152A-DD10-30C9-A732-9A737203E8AA}"/>
              </a:ext>
            </a:extLst>
          </p:cNvPr>
          <p:cNvSpPr/>
          <p:nvPr/>
        </p:nvSpPr>
        <p:spPr>
          <a:xfrm>
            <a:off x="4937667" y="4341461"/>
            <a:ext cx="1699234" cy="674628"/>
          </a:xfrm>
          <a:prstGeom prst="roundRect">
            <a:avLst/>
          </a:prstGeom>
          <a:noFill/>
          <a:ln w="76200">
            <a:solidFill>
              <a:srgbClr val="F8F2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37" name="Subtitle 3">
            <a:extLst>
              <a:ext uri="{FF2B5EF4-FFF2-40B4-BE49-F238E27FC236}">
                <a16:creationId xmlns:a16="http://schemas.microsoft.com/office/drawing/2014/main" id="{CD2D3515-1E99-41E3-E46F-67C6CCBE61E7}"/>
              </a:ext>
            </a:extLst>
          </p:cNvPr>
          <p:cNvSpPr txBox="1">
            <a:spLocks/>
          </p:cNvSpPr>
          <p:nvPr/>
        </p:nvSpPr>
        <p:spPr>
          <a:xfrm>
            <a:off x="6198254" y="117400"/>
            <a:ext cx="2772557" cy="5741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93663" marR="0" lvl="0" indent="-1111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lang="es-ES" sz="2600" b="1" i="1" u="none" strike="noStrike" cap="none" dirty="0">
                <a:solidFill>
                  <a:schemeClr val="accent6">
                    <a:lumMod val="75000"/>
                  </a:schemeClr>
                </a:solidFill>
                <a:latin typeface="TT Fors Trial DemiBold" panose="020B0003030001020000" pitchFamily="34" charset="0"/>
                <a:ea typeface="Gadugi" panose="020B0502040204020203" pitchFamily="34" charset="0"/>
                <a:cs typeface="TT Fors Trial DemiBold" panose="020B0003030001020000" pitchFamily="34" charset="0"/>
                <a:sym typeface="Gaegu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aegu"/>
              <a:buNone/>
              <a:defRPr sz="24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r>
              <a:rPr lang="es-ES" dirty="0">
                <a:solidFill>
                  <a:schemeClr val="tx1">
                    <a:lumMod val="10000"/>
                    <a:lumOff val="90000"/>
                  </a:schemeClr>
                </a:solidFill>
                <a:latin typeface="Daytona" panose="020B0604030500040204" pitchFamily="34" charset="0"/>
              </a:rPr>
              <a:t>Flujo de trabajo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F7A13F-448B-68CA-1157-B3DD414F85C5}"/>
              </a:ext>
            </a:extLst>
          </p:cNvPr>
          <p:cNvSpPr/>
          <p:nvPr/>
        </p:nvSpPr>
        <p:spPr>
          <a:xfrm>
            <a:off x="7087374" y="1527360"/>
            <a:ext cx="1799479" cy="917956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12" name="Freeform: Shape 1311">
            <a:extLst>
              <a:ext uri="{FF2B5EF4-FFF2-40B4-BE49-F238E27FC236}">
                <a16:creationId xmlns:a16="http://schemas.microsoft.com/office/drawing/2014/main" id="{FE46485E-3D1E-CFE5-6B26-FD7C11265A64}"/>
              </a:ext>
            </a:extLst>
          </p:cNvPr>
          <p:cNvSpPr/>
          <p:nvPr/>
        </p:nvSpPr>
        <p:spPr>
          <a:xfrm rot="20257554">
            <a:off x="4021984" y="4447141"/>
            <a:ext cx="213815" cy="216698"/>
          </a:xfrm>
          <a:custGeom>
            <a:avLst/>
            <a:gdLst>
              <a:gd name="connsiteX0" fmla="*/ 0 w 213815"/>
              <a:gd name="connsiteY0" fmla="*/ 216698 h 216698"/>
              <a:gd name="connsiteX1" fmla="*/ 65965 w 213815"/>
              <a:gd name="connsiteY1" fmla="*/ 609 h 216698"/>
              <a:gd name="connsiteX2" fmla="*/ 213815 w 213815"/>
              <a:gd name="connsiteY2" fmla="*/ 164382 h 21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5" h="216698">
                <a:moveTo>
                  <a:pt x="0" y="216698"/>
                </a:moveTo>
                <a:cubicBezTo>
                  <a:pt x="15164" y="113013"/>
                  <a:pt x="30329" y="9328"/>
                  <a:pt x="65965" y="609"/>
                </a:cubicBezTo>
                <a:cubicBezTo>
                  <a:pt x="101601" y="-8110"/>
                  <a:pt x="157708" y="78136"/>
                  <a:pt x="213815" y="164382"/>
                </a:cubicBezTo>
              </a:path>
            </a:pathLst>
          </a:cu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13" name="Freeform: Shape 1312">
            <a:extLst>
              <a:ext uri="{FF2B5EF4-FFF2-40B4-BE49-F238E27FC236}">
                <a16:creationId xmlns:a16="http://schemas.microsoft.com/office/drawing/2014/main" id="{5E0B8D17-D20B-87C6-88CF-E42A7DD09FB3}"/>
              </a:ext>
            </a:extLst>
          </p:cNvPr>
          <p:cNvSpPr/>
          <p:nvPr/>
        </p:nvSpPr>
        <p:spPr>
          <a:xfrm rot="11277142">
            <a:off x="7869892" y="2560131"/>
            <a:ext cx="214901" cy="177626"/>
          </a:xfrm>
          <a:custGeom>
            <a:avLst/>
            <a:gdLst>
              <a:gd name="connsiteX0" fmla="*/ 0 w 213815"/>
              <a:gd name="connsiteY0" fmla="*/ 216698 h 216698"/>
              <a:gd name="connsiteX1" fmla="*/ 65965 w 213815"/>
              <a:gd name="connsiteY1" fmla="*/ 609 h 216698"/>
              <a:gd name="connsiteX2" fmla="*/ 213815 w 213815"/>
              <a:gd name="connsiteY2" fmla="*/ 164382 h 21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5" h="216698">
                <a:moveTo>
                  <a:pt x="0" y="216698"/>
                </a:moveTo>
                <a:cubicBezTo>
                  <a:pt x="15164" y="113013"/>
                  <a:pt x="30329" y="9328"/>
                  <a:pt x="65965" y="609"/>
                </a:cubicBezTo>
                <a:cubicBezTo>
                  <a:pt x="101601" y="-8110"/>
                  <a:pt x="157708" y="78136"/>
                  <a:pt x="213815" y="164382"/>
                </a:cubicBezTo>
              </a:path>
            </a:pathLst>
          </a:cu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14" name="Freeform: Shape 1313">
            <a:extLst>
              <a:ext uri="{FF2B5EF4-FFF2-40B4-BE49-F238E27FC236}">
                <a16:creationId xmlns:a16="http://schemas.microsoft.com/office/drawing/2014/main" id="{70626075-98AE-9B98-56C5-9090D85BF93E}"/>
              </a:ext>
            </a:extLst>
          </p:cNvPr>
          <p:cNvSpPr/>
          <p:nvPr/>
        </p:nvSpPr>
        <p:spPr>
          <a:xfrm rot="6365053">
            <a:off x="6809614" y="1897542"/>
            <a:ext cx="213815" cy="216698"/>
          </a:xfrm>
          <a:custGeom>
            <a:avLst/>
            <a:gdLst>
              <a:gd name="connsiteX0" fmla="*/ 0 w 213815"/>
              <a:gd name="connsiteY0" fmla="*/ 216698 h 216698"/>
              <a:gd name="connsiteX1" fmla="*/ 65965 w 213815"/>
              <a:gd name="connsiteY1" fmla="*/ 609 h 216698"/>
              <a:gd name="connsiteX2" fmla="*/ 213815 w 213815"/>
              <a:gd name="connsiteY2" fmla="*/ 164382 h 21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5" h="216698">
                <a:moveTo>
                  <a:pt x="0" y="216698"/>
                </a:moveTo>
                <a:cubicBezTo>
                  <a:pt x="15164" y="113013"/>
                  <a:pt x="30329" y="9328"/>
                  <a:pt x="65965" y="609"/>
                </a:cubicBezTo>
                <a:cubicBezTo>
                  <a:pt x="101601" y="-8110"/>
                  <a:pt x="157708" y="78136"/>
                  <a:pt x="213815" y="164382"/>
                </a:cubicBezTo>
              </a:path>
            </a:pathLst>
          </a:cu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15" name="Freeform: Shape 1314">
            <a:extLst>
              <a:ext uri="{FF2B5EF4-FFF2-40B4-BE49-F238E27FC236}">
                <a16:creationId xmlns:a16="http://schemas.microsoft.com/office/drawing/2014/main" id="{0D3712AB-E6B7-18A6-95BA-20199B34A39F}"/>
              </a:ext>
            </a:extLst>
          </p:cNvPr>
          <p:cNvSpPr/>
          <p:nvPr/>
        </p:nvSpPr>
        <p:spPr>
          <a:xfrm rot="2231679">
            <a:off x="3825565" y="1295369"/>
            <a:ext cx="213815" cy="216698"/>
          </a:xfrm>
          <a:custGeom>
            <a:avLst/>
            <a:gdLst>
              <a:gd name="connsiteX0" fmla="*/ 0 w 213815"/>
              <a:gd name="connsiteY0" fmla="*/ 216698 h 216698"/>
              <a:gd name="connsiteX1" fmla="*/ 65965 w 213815"/>
              <a:gd name="connsiteY1" fmla="*/ 609 h 216698"/>
              <a:gd name="connsiteX2" fmla="*/ 213815 w 213815"/>
              <a:gd name="connsiteY2" fmla="*/ 164382 h 21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5" h="216698">
                <a:moveTo>
                  <a:pt x="0" y="216698"/>
                </a:moveTo>
                <a:cubicBezTo>
                  <a:pt x="15164" y="113013"/>
                  <a:pt x="30329" y="9328"/>
                  <a:pt x="65965" y="609"/>
                </a:cubicBezTo>
                <a:cubicBezTo>
                  <a:pt x="101601" y="-8110"/>
                  <a:pt x="157708" y="78136"/>
                  <a:pt x="213815" y="164382"/>
                </a:cubicBezTo>
              </a:path>
            </a:pathLst>
          </a:cu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16" name="Freeform: Shape 1315">
            <a:extLst>
              <a:ext uri="{FF2B5EF4-FFF2-40B4-BE49-F238E27FC236}">
                <a16:creationId xmlns:a16="http://schemas.microsoft.com/office/drawing/2014/main" id="{81ADF44A-D0AF-D483-2585-0E1475F15EE7}"/>
              </a:ext>
            </a:extLst>
          </p:cNvPr>
          <p:cNvSpPr/>
          <p:nvPr/>
        </p:nvSpPr>
        <p:spPr>
          <a:xfrm rot="4237798">
            <a:off x="4402571" y="1810456"/>
            <a:ext cx="213815" cy="216698"/>
          </a:xfrm>
          <a:custGeom>
            <a:avLst/>
            <a:gdLst>
              <a:gd name="connsiteX0" fmla="*/ 0 w 213815"/>
              <a:gd name="connsiteY0" fmla="*/ 216698 h 216698"/>
              <a:gd name="connsiteX1" fmla="*/ 65965 w 213815"/>
              <a:gd name="connsiteY1" fmla="*/ 609 h 216698"/>
              <a:gd name="connsiteX2" fmla="*/ 213815 w 213815"/>
              <a:gd name="connsiteY2" fmla="*/ 164382 h 21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5" h="216698">
                <a:moveTo>
                  <a:pt x="0" y="216698"/>
                </a:moveTo>
                <a:cubicBezTo>
                  <a:pt x="15164" y="113013"/>
                  <a:pt x="30329" y="9328"/>
                  <a:pt x="65965" y="609"/>
                </a:cubicBezTo>
                <a:cubicBezTo>
                  <a:pt x="101601" y="-8110"/>
                  <a:pt x="157708" y="78136"/>
                  <a:pt x="213815" y="164382"/>
                </a:cubicBezTo>
              </a:path>
            </a:pathLst>
          </a:cu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17" name="Freeform: Shape 1316">
            <a:extLst>
              <a:ext uri="{FF2B5EF4-FFF2-40B4-BE49-F238E27FC236}">
                <a16:creationId xmlns:a16="http://schemas.microsoft.com/office/drawing/2014/main" id="{248C9B8C-C9A4-26A5-96D6-B35967CD3AA8}"/>
              </a:ext>
            </a:extLst>
          </p:cNvPr>
          <p:cNvSpPr/>
          <p:nvPr/>
        </p:nvSpPr>
        <p:spPr>
          <a:xfrm>
            <a:off x="1740119" y="3999980"/>
            <a:ext cx="213815" cy="216698"/>
          </a:xfrm>
          <a:custGeom>
            <a:avLst/>
            <a:gdLst>
              <a:gd name="connsiteX0" fmla="*/ 0 w 213815"/>
              <a:gd name="connsiteY0" fmla="*/ 216698 h 216698"/>
              <a:gd name="connsiteX1" fmla="*/ 65965 w 213815"/>
              <a:gd name="connsiteY1" fmla="*/ 609 h 216698"/>
              <a:gd name="connsiteX2" fmla="*/ 213815 w 213815"/>
              <a:gd name="connsiteY2" fmla="*/ 164382 h 21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5" h="216698">
                <a:moveTo>
                  <a:pt x="0" y="216698"/>
                </a:moveTo>
                <a:cubicBezTo>
                  <a:pt x="15164" y="113013"/>
                  <a:pt x="30329" y="9328"/>
                  <a:pt x="65965" y="609"/>
                </a:cubicBezTo>
                <a:cubicBezTo>
                  <a:pt x="101601" y="-8110"/>
                  <a:pt x="157708" y="78136"/>
                  <a:pt x="213815" y="164382"/>
                </a:cubicBezTo>
              </a:path>
            </a:pathLst>
          </a:cu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18" name="Freeform: Shape 1317">
            <a:extLst>
              <a:ext uri="{FF2B5EF4-FFF2-40B4-BE49-F238E27FC236}">
                <a16:creationId xmlns:a16="http://schemas.microsoft.com/office/drawing/2014/main" id="{69348B42-485A-4340-EC65-958C9BF0F8C6}"/>
              </a:ext>
            </a:extLst>
          </p:cNvPr>
          <p:cNvSpPr/>
          <p:nvPr/>
        </p:nvSpPr>
        <p:spPr>
          <a:xfrm rot="10800000">
            <a:off x="1441655" y="1130275"/>
            <a:ext cx="184815" cy="216698"/>
          </a:xfrm>
          <a:custGeom>
            <a:avLst/>
            <a:gdLst>
              <a:gd name="connsiteX0" fmla="*/ 0 w 213815"/>
              <a:gd name="connsiteY0" fmla="*/ 216698 h 216698"/>
              <a:gd name="connsiteX1" fmla="*/ 65965 w 213815"/>
              <a:gd name="connsiteY1" fmla="*/ 609 h 216698"/>
              <a:gd name="connsiteX2" fmla="*/ 213815 w 213815"/>
              <a:gd name="connsiteY2" fmla="*/ 164382 h 21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5" h="216698">
                <a:moveTo>
                  <a:pt x="0" y="216698"/>
                </a:moveTo>
                <a:cubicBezTo>
                  <a:pt x="15164" y="113013"/>
                  <a:pt x="30329" y="9328"/>
                  <a:pt x="65965" y="609"/>
                </a:cubicBezTo>
                <a:cubicBezTo>
                  <a:pt x="101601" y="-8110"/>
                  <a:pt x="157708" y="78136"/>
                  <a:pt x="213815" y="164382"/>
                </a:cubicBezTo>
              </a:path>
            </a:pathLst>
          </a:cu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19" name="Freeform: Shape 1318">
            <a:extLst>
              <a:ext uri="{FF2B5EF4-FFF2-40B4-BE49-F238E27FC236}">
                <a16:creationId xmlns:a16="http://schemas.microsoft.com/office/drawing/2014/main" id="{4A5DF1FF-1C6F-F4FE-4351-D57FEB212B7A}"/>
              </a:ext>
            </a:extLst>
          </p:cNvPr>
          <p:cNvSpPr/>
          <p:nvPr/>
        </p:nvSpPr>
        <p:spPr>
          <a:xfrm rot="11277142">
            <a:off x="7869891" y="3378854"/>
            <a:ext cx="214901" cy="177626"/>
          </a:xfrm>
          <a:custGeom>
            <a:avLst/>
            <a:gdLst>
              <a:gd name="connsiteX0" fmla="*/ 0 w 213815"/>
              <a:gd name="connsiteY0" fmla="*/ 216698 h 216698"/>
              <a:gd name="connsiteX1" fmla="*/ 65965 w 213815"/>
              <a:gd name="connsiteY1" fmla="*/ 609 h 216698"/>
              <a:gd name="connsiteX2" fmla="*/ 213815 w 213815"/>
              <a:gd name="connsiteY2" fmla="*/ 164382 h 21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5" h="216698">
                <a:moveTo>
                  <a:pt x="0" y="216698"/>
                </a:moveTo>
                <a:cubicBezTo>
                  <a:pt x="15164" y="113013"/>
                  <a:pt x="30329" y="9328"/>
                  <a:pt x="65965" y="609"/>
                </a:cubicBezTo>
                <a:cubicBezTo>
                  <a:pt x="101601" y="-8110"/>
                  <a:pt x="157708" y="78136"/>
                  <a:pt x="213815" y="164382"/>
                </a:cubicBezTo>
              </a:path>
            </a:pathLst>
          </a:cu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20" name="Freeform: Shape 1319">
            <a:extLst>
              <a:ext uri="{FF2B5EF4-FFF2-40B4-BE49-F238E27FC236}">
                <a16:creationId xmlns:a16="http://schemas.microsoft.com/office/drawing/2014/main" id="{299DD4DF-7C72-4AF9-A4F1-6B8EA4A29EDB}"/>
              </a:ext>
            </a:extLst>
          </p:cNvPr>
          <p:cNvSpPr/>
          <p:nvPr/>
        </p:nvSpPr>
        <p:spPr>
          <a:xfrm rot="16200000">
            <a:off x="6607772" y="4554048"/>
            <a:ext cx="213815" cy="216698"/>
          </a:xfrm>
          <a:custGeom>
            <a:avLst/>
            <a:gdLst>
              <a:gd name="connsiteX0" fmla="*/ 0 w 213815"/>
              <a:gd name="connsiteY0" fmla="*/ 216698 h 216698"/>
              <a:gd name="connsiteX1" fmla="*/ 65965 w 213815"/>
              <a:gd name="connsiteY1" fmla="*/ 609 h 216698"/>
              <a:gd name="connsiteX2" fmla="*/ 213815 w 213815"/>
              <a:gd name="connsiteY2" fmla="*/ 164382 h 21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5" h="216698">
                <a:moveTo>
                  <a:pt x="0" y="216698"/>
                </a:moveTo>
                <a:cubicBezTo>
                  <a:pt x="15164" y="113013"/>
                  <a:pt x="30329" y="9328"/>
                  <a:pt x="65965" y="609"/>
                </a:cubicBezTo>
                <a:cubicBezTo>
                  <a:pt x="101601" y="-8110"/>
                  <a:pt x="157708" y="78136"/>
                  <a:pt x="213815" y="164382"/>
                </a:cubicBezTo>
              </a:path>
            </a:pathLst>
          </a:cu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23" name="Freeform: Shape 1322">
            <a:extLst>
              <a:ext uri="{FF2B5EF4-FFF2-40B4-BE49-F238E27FC236}">
                <a16:creationId xmlns:a16="http://schemas.microsoft.com/office/drawing/2014/main" id="{CC23E47A-5DC9-3F6E-2E7A-3AF2E15E2EF8}"/>
              </a:ext>
            </a:extLst>
          </p:cNvPr>
          <p:cNvSpPr/>
          <p:nvPr/>
        </p:nvSpPr>
        <p:spPr>
          <a:xfrm>
            <a:off x="2880360" y="1417320"/>
            <a:ext cx="1033272" cy="563931"/>
          </a:xfrm>
          <a:custGeom>
            <a:avLst/>
            <a:gdLst>
              <a:gd name="connsiteX0" fmla="*/ 0 w 1033272"/>
              <a:gd name="connsiteY0" fmla="*/ 557784 h 563931"/>
              <a:gd name="connsiteX1" fmla="*/ 685800 w 1033272"/>
              <a:gd name="connsiteY1" fmla="*/ 484632 h 563931"/>
              <a:gd name="connsiteX2" fmla="*/ 1033272 w 1033272"/>
              <a:gd name="connsiteY2" fmla="*/ 0 h 563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3272" h="563931">
                <a:moveTo>
                  <a:pt x="0" y="557784"/>
                </a:moveTo>
                <a:cubicBezTo>
                  <a:pt x="256794" y="567690"/>
                  <a:pt x="513588" y="577596"/>
                  <a:pt x="685800" y="484632"/>
                </a:cubicBezTo>
                <a:cubicBezTo>
                  <a:pt x="858012" y="391668"/>
                  <a:pt x="945642" y="195834"/>
                  <a:pt x="1033272" y="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24" name="Freeform: Shape 1323">
            <a:extLst>
              <a:ext uri="{FF2B5EF4-FFF2-40B4-BE49-F238E27FC236}">
                <a16:creationId xmlns:a16="http://schemas.microsoft.com/office/drawing/2014/main" id="{5DED8517-C0DA-6AB7-C5DC-4A400228030E}"/>
              </a:ext>
            </a:extLst>
          </p:cNvPr>
          <p:cNvSpPr/>
          <p:nvPr/>
        </p:nvSpPr>
        <p:spPr>
          <a:xfrm>
            <a:off x="2873836" y="1939960"/>
            <a:ext cx="1578624" cy="82581"/>
          </a:xfrm>
          <a:custGeom>
            <a:avLst/>
            <a:gdLst>
              <a:gd name="connsiteX0" fmla="*/ 0 w 1463040"/>
              <a:gd name="connsiteY0" fmla="*/ 109728 h 143805"/>
              <a:gd name="connsiteX1" fmla="*/ 1088136 w 1463040"/>
              <a:gd name="connsiteY1" fmla="*/ 137160 h 143805"/>
              <a:gd name="connsiteX2" fmla="*/ 1463040 w 1463040"/>
              <a:gd name="connsiteY2" fmla="*/ 0 h 14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3040" h="143805">
                <a:moveTo>
                  <a:pt x="0" y="109728"/>
                </a:moveTo>
                <a:cubicBezTo>
                  <a:pt x="422148" y="132588"/>
                  <a:pt x="844296" y="155448"/>
                  <a:pt x="1088136" y="137160"/>
                </a:cubicBezTo>
                <a:cubicBezTo>
                  <a:pt x="1331976" y="118872"/>
                  <a:pt x="1397508" y="59436"/>
                  <a:pt x="1463040" y="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20" name="Freeform: Shape 1219">
            <a:extLst>
              <a:ext uri="{FF2B5EF4-FFF2-40B4-BE49-F238E27FC236}">
                <a16:creationId xmlns:a16="http://schemas.microsoft.com/office/drawing/2014/main" id="{4B0D50B2-F2B5-0D78-3554-E89D12A650DE}"/>
              </a:ext>
            </a:extLst>
          </p:cNvPr>
          <p:cNvSpPr/>
          <p:nvPr/>
        </p:nvSpPr>
        <p:spPr>
          <a:xfrm>
            <a:off x="6484961" y="1969116"/>
            <a:ext cx="454926" cy="30281"/>
          </a:xfrm>
          <a:custGeom>
            <a:avLst/>
            <a:gdLst>
              <a:gd name="connsiteX0" fmla="*/ 0 w 454926"/>
              <a:gd name="connsiteY0" fmla="*/ 30281 h 30281"/>
              <a:gd name="connsiteX1" fmla="*/ 241111 w 454926"/>
              <a:gd name="connsiteY1" fmla="*/ 711 h 30281"/>
              <a:gd name="connsiteX2" fmla="*/ 454926 w 454926"/>
              <a:gd name="connsiteY2" fmla="*/ 12084 h 3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926" h="30281">
                <a:moveTo>
                  <a:pt x="0" y="30281"/>
                </a:moveTo>
                <a:cubicBezTo>
                  <a:pt x="82645" y="17012"/>
                  <a:pt x="165290" y="3744"/>
                  <a:pt x="241111" y="711"/>
                </a:cubicBezTo>
                <a:cubicBezTo>
                  <a:pt x="316932" y="-2322"/>
                  <a:pt x="385929" y="4881"/>
                  <a:pt x="454926" y="12084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28" grpId="0" animBg="1"/>
      <p:bldP spid="1229" grpId="0" animBg="1"/>
      <p:bldP spid="1230" grpId="0" animBg="1"/>
      <p:bldP spid="1233" grpId="0" animBg="1"/>
      <p:bldP spid="1234" grpId="0" animBg="1"/>
      <p:bldP spid="1235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59C64-7386-7557-7449-BBE991B10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rint">
            <a:extLst>
              <a:ext uri="{FF2B5EF4-FFF2-40B4-BE49-F238E27FC236}">
                <a16:creationId xmlns:a16="http://schemas.microsoft.com/office/drawing/2014/main" id="{0868AD28-61E3-6294-8DB3-0B9D35DCB095}"/>
              </a:ext>
            </a:extLst>
          </p:cNvPr>
          <p:cNvSpPr txBox="1"/>
          <p:nvPr/>
        </p:nvSpPr>
        <p:spPr>
          <a:xfrm>
            <a:off x="2288082" y="2225318"/>
            <a:ext cx="230223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920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600"/>
              <a:tabLst/>
              <a:defRPr/>
            </a:pPr>
            <a:r>
              <a:rPr lang="es-ES" sz="1800" b="0" i="0" u="none" strike="noStrike" cap="none" dirty="0">
                <a:solidFill>
                  <a:srgbClr val="A33453"/>
                </a:solidFill>
                <a:latin typeface="Congenial" panose="02000503040000020004" pitchFamily="2" charset="0"/>
                <a:cs typeface="Varela Round"/>
                <a:sym typeface="Varela Round"/>
              </a:rPr>
              <a:t>Publicidad impresa</a:t>
            </a:r>
          </a:p>
        </p:txBody>
      </p:sp>
      <p:sp>
        <p:nvSpPr>
          <p:cNvPr id="86" name="cust serv">
            <a:extLst>
              <a:ext uri="{FF2B5EF4-FFF2-40B4-BE49-F238E27FC236}">
                <a16:creationId xmlns:a16="http://schemas.microsoft.com/office/drawing/2014/main" id="{846CCADE-2B34-23AF-15AD-71BA4697E1F8}"/>
              </a:ext>
            </a:extLst>
          </p:cNvPr>
          <p:cNvSpPr txBox="1"/>
          <p:nvPr/>
        </p:nvSpPr>
        <p:spPr>
          <a:xfrm>
            <a:off x="3831144" y="2471344"/>
            <a:ext cx="282320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920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600"/>
              <a:tabLst/>
              <a:defRPr/>
            </a:pPr>
            <a:r>
              <a:rPr lang="es-ES" sz="1800" dirty="0">
                <a:solidFill>
                  <a:srgbClr val="A33453"/>
                </a:solidFill>
                <a:latin typeface="Congenial" panose="02000503040000020004" pitchFamily="2" charset="0"/>
              </a:rPr>
              <a:t>Chat/atención al cliente</a:t>
            </a:r>
          </a:p>
        </p:txBody>
      </p:sp>
      <p:sp>
        <p:nvSpPr>
          <p:cNvPr id="87" name="captions">
            <a:extLst>
              <a:ext uri="{FF2B5EF4-FFF2-40B4-BE49-F238E27FC236}">
                <a16:creationId xmlns:a16="http://schemas.microsoft.com/office/drawing/2014/main" id="{7EE8B997-AE6B-E7E2-A039-9DDBBBD9E523}"/>
              </a:ext>
            </a:extLst>
          </p:cNvPr>
          <p:cNvSpPr txBox="1"/>
          <p:nvPr/>
        </p:nvSpPr>
        <p:spPr>
          <a:xfrm>
            <a:off x="4323719" y="2337246"/>
            <a:ext cx="133722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920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600"/>
              <a:tabLst/>
              <a:defRPr/>
            </a:pPr>
            <a:r>
              <a:rPr lang="es-ES" sz="1800" b="0" i="0" u="none" strike="noStrike" cap="none" dirty="0">
                <a:solidFill>
                  <a:srgbClr val="A33453"/>
                </a:solidFill>
                <a:latin typeface="Congenial" panose="02000503040000020004" pitchFamily="2" charset="0"/>
                <a:cs typeface="Varela Round"/>
                <a:sym typeface="Varela Round"/>
              </a:rPr>
              <a:t>Subtítulos</a:t>
            </a:r>
          </a:p>
        </p:txBody>
      </p:sp>
      <p:sp>
        <p:nvSpPr>
          <p:cNvPr id="88" name="ooh">
            <a:extLst>
              <a:ext uri="{FF2B5EF4-FFF2-40B4-BE49-F238E27FC236}">
                <a16:creationId xmlns:a16="http://schemas.microsoft.com/office/drawing/2014/main" id="{6FBA415C-45BC-7767-C79E-C38A9E9315EC}"/>
              </a:ext>
            </a:extLst>
          </p:cNvPr>
          <p:cNvSpPr txBox="1"/>
          <p:nvPr/>
        </p:nvSpPr>
        <p:spPr>
          <a:xfrm>
            <a:off x="4021497" y="2683346"/>
            <a:ext cx="67999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1800" dirty="0">
                <a:solidFill>
                  <a:srgbClr val="A33453"/>
                </a:solidFill>
                <a:latin typeface="Congenial" panose="02000503040000020004" pitchFamily="2" charset="0"/>
              </a:rPr>
              <a:t>OOH</a:t>
            </a:r>
          </a:p>
        </p:txBody>
      </p:sp>
      <p:sp>
        <p:nvSpPr>
          <p:cNvPr id="89" name="pos">
            <a:extLst>
              <a:ext uri="{FF2B5EF4-FFF2-40B4-BE49-F238E27FC236}">
                <a16:creationId xmlns:a16="http://schemas.microsoft.com/office/drawing/2014/main" id="{40D2DE63-AA62-7DFE-A385-B7F7A6FC114C}"/>
              </a:ext>
            </a:extLst>
          </p:cNvPr>
          <p:cNvSpPr txBox="1"/>
          <p:nvPr/>
        </p:nvSpPr>
        <p:spPr>
          <a:xfrm>
            <a:off x="5734898" y="2278153"/>
            <a:ext cx="71205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920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600"/>
              <a:tabLst/>
              <a:defRPr/>
            </a:pPr>
            <a:r>
              <a:rPr lang="es-ES" sz="1800" b="0" i="0" u="none" strike="noStrike" cap="none" dirty="0">
                <a:solidFill>
                  <a:srgbClr val="A33453"/>
                </a:solidFill>
                <a:latin typeface="Congenial" panose="020F0502020204030204" pitchFamily="2" charset="0"/>
                <a:cs typeface="Varela Round"/>
                <a:sym typeface="Varela Round"/>
              </a:rPr>
              <a:t>POS</a:t>
            </a:r>
          </a:p>
        </p:txBody>
      </p:sp>
      <p:sp>
        <p:nvSpPr>
          <p:cNvPr id="90" name="social">
            <a:extLst>
              <a:ext uri="{FF2B5EF4-FFF2-40B4-BE49-F238E27FC236}">
                <a16:creationId xmlns:a16="http://schemas.microsoft.com/office/drawing/2014/main" id="{5FD5197A-21C5-E16A-EB34-1848DFC7C101}"/>
              </a:ext>
            </a:extLst>
          </p:cNvPr>
          <p:cNvSpPr txBox="1"/>
          <p:nvPr/>
        </p:nvSpPr>
        <p:spPr>
          <a:xfrm>
            <a:off x="2682348" y="2342590"/>
            <a:ext cx="180850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920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600"/>
              <a:tabLst/>
              <a:defRPr/>
            </a:pPr>
            <a:r>
              <a:rPr lang="es-ES" sz="1800" dirty="0">
                <a:solidFill>
                  <a:srgbClr val="A33453"/>
                </a:solidFill>
                <a:latin typeface="Congenial" panose="02000503040000020004" pitchFamily="2" charset="0"/>
              </a:rPr>
              <a:t>Redes sociales</a:t>
            </a:r>
          </a:p>
        </p:txBody>
      </p:sp>
      <p:sp>
        <p:nvSpPr>
          <p:cNvPr id="91" name="web y apps">
            <a:extLst>
              <a:ext uri="{FF2B5EF4-FFF2-40B4-BE49-F238E27FC236}">
                <a16:creationId xmlns:a16="http://schemas.microsoft.com/office/drawing/2014/main" id="{8F675EDA-929E-134F-1196-2D5822F1691B}"/>
              </a:ext>
            </a:extLst>
          </p:cNvPr>
          <p:cNvSpPr txBox="1"/>
          <p:nvPr/>
        </p:nvSpPr>
        <p:spPr>
          <a:xfrm>
            <a:off x="3177417" y="2160486"/>
            <a:ext cx="3182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600"/>
              <a:tabLst/>
              <a:defRPr/>
            </a:pPr>
            <a:r>
              <a:rPr lang="es-ES" sz="1800" b="0" i="0" u="none" strike="noStrike" cap="none" dirty="0">
                <a:solidFill>
                  <a:srgbClr val="A33453"/>
                </a:solidFill>
                <a:latin typeface="Congenial" panose="02000503040000020004" pitchFamily="2" charset="0"/>
                <a:cs typeface="Varela Round"/>
                <a:sym typeface="Varela Round"/>
              </a:rPr>
              <a:t>Contenidos web y </a:t>
            </a:r>
            <a:r>
              <a:rPr lang="es-ES" sz="1800" b="0" i="1" u="none" strike="noStrike" cap="none" dirty="0">
                <a:solidFill>
                  <a:srgbClr val="A33453"/>
                </a:solidFill>
                <a:latin typeface="Congenial" panose="02000503040000020004" pitchFamily="2" charset="0"/>
                <a:cs typeface="Varela Round"/>
                <a:sym typeface="Varela Round"/>
              </a:rPr>
              <a:t>apps</a:t>
            </a:r>
            <a:endParaRPr lang="es-ES" sz="1800" b="0" i="0" u="none" strike="noStrike" cap="none" dirty="0">
              <a:solidFill>
                <a:srgbClr val="A33453"/>
              </a:solidFill>
              <a:latin typeface="Congenial" panose="02000503040000020004" pitchFamily="2" charset="0"/>
              <a:cs typeface="Varela Round"/>
              <a:sym typeface="Varela Round"/>
            </a:endParaRPr>
          </a:p>
        </p:txBody>
      </p:sp>
      <p:sp>
        <p:nvSpPr>
          <p:cNvPr id="92" name="ui ux">
            <a:extLst>
              <a:ext uri="{FF2B5EF4-FFF2-40B4-BE49-F238E27FC236}">
                <a16:creationId xmlns:a16="http://schemas.microsoft.com/office/drawing/2014/main" id="{3D5ED9D4-6CB0-0322-51DD-B6C54DF654B4}"/>
              </a:ext>
            </a:extLst>
          </p:cNvPr>
          <p:cNvSpPr txBox="1"/>
          <p:nvPr/>
        </p:nvSpPr>
        <p:spPr>
          <a:xfrm>
            <a:off x="2237945" y="2099406"/>
            <a:ext cx="186942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920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600"/>
              <a:tabLst/>
              <a:defRPr/>
            </a:pPr>
            <a:r>
              <a:rPr lang="es-ES" sz="1800" b="0" i="0" u="none" strike="noStrike" cap="none" dirty="0">
                <a:solidFill>
                  <a:srgbClr val="A33453"/>
                </a:solidFill>
                <a:latin typeface="Congenial" panose="02000503040000020004" pitchFamily="2" charset="0"/>
                <a:cs typeface="Varela Round"/>
                <a:sym typeface="Varela Round"/>
              </a:rPr>
              <a:t>IU y </a:t>
            </a:r>
            <a:r>
              <a:rPr lang="es-ES" sz="1800" b="0" i="1" u="none" strike="noStrike" cap="none" dirty="0" err="1">
                <a:solidFill>
                  <a:srgbClr val="A33453"/>
                </a:solidFill>
                <a:latin typeface="Congenial" panose="02000503040000020004" pitchFamily="2" charset="0"/>
                <a:cs typeface="Varela Round"/>
                <a:sym typeface="Varela Round"/>
              </a:rPr>
              <a:t>microcopy</a:t>
            </a:r>
            <a:endParaRPr lang="es-ES" sz="1800" b="0" i="1" u="none" strike="noStrike" cap="none" dirty="0">
              <a:solidFill>
                <a:srgbClr val="A33453"/>
              </a:solidFill>
              <a:latin typeface="Congenial" panose="02000503040000020004" pitchFamily="2" charset="0"/>
              <a:cs typeface="Varela Round"/>
              <a:sym typeface="Varela Round"/>
            </a:endParaRPr>
          </a:p>
        </p:txBody>
      </p:sp>
      <p:sp>
        <p:nvSpPr>
          <p:cNvPr id="93" name="corpcomms">
            <a:extLst>
              <a:ext uri="{FF2B5EF4-FFF2-40B4-BE49-F238E27FC236}">
                <a16:creationId xmlns:a16="http://schemas.microsoft.com/office/drawing/2014/main" id="{5A03A18B-8787-3D5E-B557-81BC78F5F55A}"/>
              </a:ext>
            </a:extLst>
          </p:cNvPr>
          <p:cNvSpPr txBox="1"/>
          <p:nvPr/>
        </p:nvSpPr>
        <p:spPr>
          <a:xfrm>
            <a:off x="1894107" y="2096844"/>
            <a:ext cx="325441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920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600"/>
              <a:tabLst/>
              <a:defRPr/>
            </a:pPr>
            <a:r>
              <a:rPr lang="es-ES" sz="1800" b="0" i="0" u="none" strike="noStrike" cap="none" dirty="0">
                <a:solidFill>
                  <a:srgbClr val="A33453"/>
                </a:solidFill>
                <a:latin typeface="Congenial" panose="02000503040000020004" pitchFamily="2" charset="0"/>
                <a:cs typeface="Varela Round"/>
                <a:sym typeface="Varela Round"/>
              </a:rPr>
              <a:t>Documentación corporativa</a:t>
            </a:r>
          </a:p>
        </p:txBody>
      </p:sp>
      <p:sp>
        <p:nvSpPr>
          <p:cNvPr id="94" name="help content">
            <a:extLst>
              <a:ext uri="{FF2B5EF4-FFF2-40B4-BE49-F238E27FC236}">
                <a16:creationId xmlns:a16="http://schemas.microsoft.com/office/drawing/2014/main" id="{742219E4-8EF5-9BC8-C46F-04DC54A1D80D}"/>
              </a:ext>
            </a:extLst>
          </p:cNvPr>
          <p:cNvSpPr txBox="1"/>
          <p:nvPr/>
        </p:nvSpPr>
        <p:spPr>
          <a:xfrm>
            <a:off x="4502833" y="2188710"/>
            <a:ext cx="240322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92075">
              <a:lnSpc>
                <a:spcPct val="100000"/>
              </a:lnSpc>
              <a:spcAft>
                <a:spcPts val="600"/>
              </a:spcAft>
              <a:defRPr/>
            </a:pPr>
            <a:r>
              <a:rPr lang="es-ES" sz="1800" dirty="0">
                <a:solidFill>
                  <a:srgbClr val="A33453"/>
                </a:solidFill>
                <a:latin typeface="Congenial" panose="02000503040000020004" pitchFamily="2" charset="0"/>
              </a:rPr>
              <a:t>Contenido de ayuda</a:t>
            </a:r>
          </a:p>
        </p:txBody>
      </p:sp>
      <p:sp>
        <p:nvSpPr>
          <p:cNvPr id="95" name="legal">
            <a:extLst>
              <a:ext uri="{FF2B5EF4-FFF2-40B4-BE49-F238E27FC236}">
                <a16:creationId xmlns:a16="http://schemas.microsoft.com/office/drawing/2014/main" id="{1222BEEC-CBD5-4CB8-5C39-EA46B2C3DED1}"/>
              </a:ext>
            </a:extLst>
          </p:cNvPr>
          <p:cNvSpPr txBox="1"/>
          <p:nvPr/>
        </p:nvSpPr>
        <p:spPr>
          <a:xfrm>
            <a:off x="1412127" y="2498680"/>
            <a:ext cx="286809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92075">
              <a:lnSpc>
                <a:spcPct val="100000"/>
              </a:lnSpc>
              <a:spcAft>
                <a:spcPts val="600"/>
              </a:spcAft>
              <a:defRPr/>
            </a:pPr>
            <a:r>
              <a:rPr lang="es-ES" sz="1800" dirty="0">
                <a:solidFill>
                  <a:srgbClr val="A33453"/>
                </a:solidFill>
                <a:latin typeface="Congenial" panose="02000503040000020004" pitchFamily="2" charset="0"/>
              </a:rPr>
              <a:t>Contenido jurídico/legal</a:t>
            </a:r>
          </a:p>
        </p:txBody>
      </p:sp>
      <p:sp>
        <p:nvSpPr>
          <p:cNvPr id="96" name="mktg">
            <a:extLst>
              <a:ext uri="{FF2B5EF4-FFF2-40B4-BE49-F238E27FC236}">
                <a16:creationId xmlns:a16="http://schemas.microsoft.com/office/drawing/2014/main" id="{AE0579B3-9324-F1B6-C898-0829EA3D8A17}"/>
              </a:ext>
            </a:extLst>
          </p:cNvPr>
          <p:cNvSpPr txBox="1"/>
          <p:nvPr/>
        </p:nvSpPr>
        <p:spPr>
          <a:xfrm>
            <a:off x="1098986" y="2448849"/>
            <a:ext cx="725285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1800" dirty="0">
                <a:solidFill>
                  <a:srgbClr val="A33453"/>
                </a:solidFill>
                <a:latin typeface="Congenial" panose="02000503040000020004" pitchFamily="2" charset="0"/>
              </a:rPr>
              <a:t>Contenido de </a:t>
            </a:r>
            <a:r>
              <a:rPr lang="es-ES" sz="1800" i="1" dirty="0">
                <a:solidFill>
                  <a:srgbClr val="A33453"/>
                </a:solidFill>
                <a:latin typeface="Congenial" panose="02000503040000020004" pitchFamily="2" charset="0"/>
              </a:rPr>
              <a:t>marketing</a:t>
            </a:r>
            <a:r>
              <a:rPr lang="es-ES" sz="1800" dirty="0">
                <a:solidFill>
                  <a:srgbClr val="A33453"/>
                </a:solidFill>
                <a:latin typeface="Congenial" panose="02000503040000020004" pitchFamily="2" charset="0"/>
              </a:rPr>
              <a:t> genérico </a:t>
            </a:r>
            <a:r>
              <a:rPr lang="es-ES" sz="1800" i="1" dirty="0">
                <a:solidFill>
                  <a:srgbClr val="A33453"/>
                </a:solidFill>
                <a:latin typeface="Congenial" panose="02000503040000020004" pitchFamily="2" charset="0"/>
              </a:rPr>
              <a:t>(</a:t>
            </a:r>
            <a:r>
              <a:rPr lang="es-ES" sz="1800" i="1" dirty="0" err="1">
                <a:solidFill>
                  <a:srgbClr val="A33453"/>
                </a:solidFill>
                <a:latin typeface="Congenial" panose="02000503040000020004" pitchFamily="2" charset="0"/>
              </a:rPr>
              <a:t>newsletters</a:t>
            </a:r>
            <a:r>
              <a:rPr lang="es-ES" sz="1800" i="1" dirty="0">
                <a:solidFill>
                  <a:srgbClr val="A33453"/>
                </a:solidFill>
                <a:latin typeface="Congenial" panose="02000503040000020004" pitchFamily="2" charset="0"/>
              </a:rPr>
              <a:t>, </a:t>
            </a:r>
            <a:r>
              <a:rPr lang="es-ES" sz="1800" i="1" dirty="0" err="1">
                <a:solidFill>
                  <a:srgbClr val="A33453"/>
                </a:solidFill>
                <a:latin typeface="Congenial" panose="02000503040000020004" pitchFamily="2" charset="0"/>
              </a:rPr>
              <a:t>canned</a:t>
            </a:r>
            <a:r>
              <a:rPr lang="es-ES" sz="1800" i="1" dirty="0">
                <a:solidFill>
                  <a:srgbClr val="A33453"/>
                </a:solidFill>
                <a:latin typeface="Congenial" panose="02000503040000020004" pitchFamily="2" charset="0"/>
              </a:rPr>
              <a:t> responses) </a:t>
            </a:r>
            <a:endParaRPr lang="es-ES" sz="1800" dirty="0">
              <a:solidFill>
                <a:srgbClr val="A33453"/>
              </a:solidFill>
              <a:latin typeface="Congenial" panose="02000503040000020004" pitchFamily="2" charset="0"/>
            </a:endParaRPr>
          </a:p>
        </p:txBody>
      </p:sp>
      <p:sp>
        <p:nvSpPr>
          <p:cNvPr id="97" name="manuals">
            <a:extLst>
              <a:ext uri="{FF2B5EF4-FFF2-40B4-BE49-F238E27FC236}">
                <a16:creationId xmlns:a16="http://schemas.microsoft.com/office/drawing/2014/main" id="{393F0BC5-B571-8C83-B1A9-9402A02A526A}"/>
              </a:ext>
            </a:extLst>
          </p:cNvPr>
          <p:cNvSpPr txBox="1"/>
          <p:nvPr/>
        </p:nvSpPr>
        <p:spPr>
          <a:xfrm>
            <a:off x="1976563" y="2347544"/>
            <a:ext cx="120257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1800" dirty="0">
                <a:solidFill>
                  <a:srgbClr val="A33453"/>
                </a:solidFill>
                <a:latin typeface="Congenial" panose="02000503040000020004" pitchFamily="2" charset="0"/>
              </a:rPr>
              <a:t>Manuales</a:t>
            </a:r>
          </a:p>
        </p:txBody>
      </p:sp>
      <p:sp>
        <p:nvSpPr>
          <p:cNvPr id="98" name="packaging">
            <a:extLst>
              <a:ext uri="{FF2B5EF4-FFF2-40B4-BE49-F238E27FC236}">
                <a16:creationId xmlns:a16="http://schemas.microsoft.com/office/drawing/2014/main" id="{7C8A0857-0EDB-F547-152D-AA6E59D225FC}"/>
              </a:ext>
            </a:extLst>
          </p:cNvPr>
          <p:cNvSpPr txBox="1"/>
          <p:nvPr/>
        </p:nvSpPr>
        <p:spPr>
          <a:xfrm>
            <a:off x="4705393" y="2179348"/>
            <a:ext cx="13163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1800" i="1" dirty="0" err="1">
                <a:solidFill>
                  <a:srgbClr val="A33453"/>
                </a:solidFill>
                <a:latin typeface="Congenial" panose="02000503040000020004" pitchFamily="2" charset="0"/>
              </a:rPr>
              <a:t>Packaging</a:t>
            </a:r>
            <a:endParaRPr lang="es-ES" sz="1800" dirty="0">
              <a:solidFill>
                <a:srgbClr val="A33453"/>
              </a:solidFill>
              <a:latin typeface="Congenial" panose="02000503040000020004" pitchFamily="2" charset="0"/>
            </a:endParaRPr>
          </a:p>
        </p:txBody>
      </p:sp>
      <p:sp>
        <p:nvSpPr>
          <p:cNvPr id="99" name="lqa">
            <a:extLst>
              <a:ext uri="{FF2B5EF4-FFF2-40B4-BE49-F238E27FC236}">
                <a16:creationId xmlns:a16="http://schemas.microsoft.com/office/drawing/2014/main" id="{D7DA3129-CF90-34DD-391F-2223F3E4A94A}"/>
              </a:ext>
            </a:extLst>
          </p:cNvPr>
          <p:cNvSpPr txBox="1"/>
          <p:nvPr/>
        </p:nvSpPr>
        <p:spPr>
          <a:xfrm>
            <a:off x="4203082" y="2071928"/>
            <a:ext cx="121379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01613" indent="-109538">
              <a:lnSpc>
                <a:spcPct val="100000"/>
              </a:lnSpc>
              <a:spcAft>
                <a:spcPts val="600"/>
              </a:spcAft>
              <a:defRPr/>
            </a:pPr>
            <a:r>
              <a:rPr lang="es-ES" sz="1800" dirty="0">
                <a:solidFill>
                  <a:srgbClr val="A33453"/>
                </a:solidFill>
                <a:latin typeface="Congenial" panose="02000503040000020004" pitchFamily="2" charset="0"/>
              </a:rPr>
              <a:t>LQA / TC</a:t>
            </a:r>
          </a:p>
        </p:txBody>
      </p:sp>
      <p:sp>
        <p:nvSpPr>
          <p:cNvPr id="100" name="uat">
            <a:extLst>
              <a:ext uri="{FF2B5EF4-FFF2-40B4-BE49-F238E27FC236}">
                <a16:creationId xmlns:a16="http://schemas.microsoft.com/office/drawing/2014/main" id="{54DC44E2-776C-9DEC-4972-F38F356FBC04}"/>
              </a:ext>
            </a:extLst>
          </p:cNvPr>
          <p:cNvSpPr txBox="1"/>
          <p:nvPr/>
        </p:nvSpPr>
        <p:spPr>
          <a:xfrm>
            <a:off x="3632726" y="2043912"/>
            <a:ext cx="61427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1800" dirty="0">
                <a:solidFill>
                  <a:srgbClr val="A33453"/>
                </a:solidFill>
                <a:latin typeface="Congenial" panose="02000503040000020004" pitchFamily="2" charset="0"/>
              </a:rPr>
              <a:t>UAT</a:t>
            </a:r>
          </a:p>
        </p:txBody>
      </p:sp>
      <p:sp>
        <p:nvSpPr>
          <p:cNvPr id="101" name="scripts">
            <a:extLst>
              <a:ext uri="{FF2B5EF4-FFF2-40B4-BE49-F238E27FC236}">
                <a16:creationId xmlns:a16="http://schemas.microsoft.com/office/drawing/2014/main" id="{0166CA9A-7C0A-6ABB-1DD0-05B83F70F7BB}"/>
              </a:ext>
            </a:extLst>
          </p:cNvPr>
          <p:cNvSpPr txBox="1"/>
          <p:nvPr/>
        </p:nvSpPr>
        <p:spPr>
          <a:xfrm>
            <a:off x="2971440" y="2615853"/>
            <a:ext cx="113524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920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600"/>
              <a:tabLst/>
              <a:defRPr/>
            </a:pPr>
            <a:r>
              <a:rPr lang="es-ES" sz="1800" dirty="0">
                <a:solidFill>
                  <a:srgbClr val="A33453"/>
                </a:solidFill>
                <a:latin typeface="Congenial" panose="02000503040000020004" pitchFamily="2" charset="0"/>
              </a:rPr>
              <a:t>Guiones</a:t>
            </a:r>
          </a:p>
        </p:txBody>
      </p:sp>
      <p:sp>
        <p:nvSpPr>
          <p:cNvPr id="102" name="SGs">
            <a:extLst>
              <a:ext uri="{FF2B5EF4-FFF2-40B4-BE49-F238E27FC236}">
                <a16:creationId xmlns:a16="http://schemas.microsoft.com/office/drawing/2014/main" id="{7AAB8EB1-5CD6-C9A3-E066-691E4545B475}"/>
              </a:ext>
            </a:extLst>
          </p:cNvPr>
          <p:cNvSpPr txBox="1"/>
          <p:nvPr/>
        </p:nvSpPr>
        <p:spPr>
          <a:xfrm>
            <a:off x="4164223" y="2010809"/>
            <a:ext cx="1837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600"/>
              <a:tabLst/>
              <a:defRPr/>
            </a:pPr>
            <a:r>
              <a:rPr lang="es-ES" sz="1800" b="0" i="0" u="none" strike="noStrike" cap="none" dirty="0">
                <a:solidFill>
                  <a:srgbClr val="A33453"/>
                </a:solidFill>
                <a:latin typeface="Congenial" panose="02000503040000020004" pitchFamily="2" charset="0"/>
                <a:cs typeface="Varela Round"/>
                <a:sym typeface="Varela Round"/>
              </a:rPr>
              <a:t>Guías de estilo</a:t>
            </a:r>
          </a:p>
        </p:txBody>
      </p:sp>
      <p:sp>
        <p:nvSpPr>
          <p:cNvPr id="103" name="training">
            <a:extLst>
              <a:ext uri="{FF2B5EF4-FFF2-40B4-BE49-F238E27FC236}">
                <a16:creationId xmlns:a16="http://schemas.microsoft.com/office/drawing/2014/main" id="{E35B7B22-6EE6-DEDF-987D-3C2450E5796A}"/>
              </a:ext>
            </a:extLst>
          </p:cNvPr>
          <p:cNvSpPr txBox="1"/>
          <p:nvPr/>
        </p:nvSpPr>
        <p:spPr>
          <a:xfrm>
            <a:off x="3932587" y="2561366"/>
            <a:ext cx="1430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600"/>
              <a:tabLst/>
              <a:defRPr/>
            </a:pPr>
            <a:r>
              <a:rPr lang="es-ES" sz="1800" b="0" i="0" u="none" strike="noStrike" cap="none" dirty="0">
                <a:solidFill>
                  <a:srgbClr val="A33453"/>
                </a:solidFill>
                <a:latin typeface="Congenial" panose="02000503040000020004" pitchFamily="2" charset="0"/>
                <a:cs typeface="Varela Round"/>
                <a:sym typeface="Varela Round"/>
              </a:rPr>
              <a:t>Formación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138A369-E958-D5A7-EA35-76FE61182B92}"/>
              </a:ext>
            </a:extLst>
          </p:cNvPr>
          <p:cNvSpPr/>
          <p:nvPr/>
        </p:nvSpPr>
        <p:spPr>
          <a:xfrm>
            <a:off x="687834" y="1400534"/>
            <a:ext cx="7920040" cy="2258568"/>
          </a:xfrm>
          <a:prstGeom prst="ellipse">
            <a:avLst/>
          </a:prstGeom>
          <a:solidFill>
            <a:srgbClr val="9E3C6D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>
                <a:latin typeface="Daytona" panose="020B0604030500040204" pitchFamily="34" charset="0"/>
              </a:rPr>
              <a:t>Tipos de contenidos</a:t>
            </a:r>
          </a:p>
        </p:txBody>
      </p:sp>
    </p:spTree>
    <p:extLst>
      <p:ext uri="{BB962C8B-B14F-4D97-AF65-F5344CB8AC3E}">
        <p14:creationId xmlns:p14="http://schemas.microsoft.com/office/powerpoint/2010/main" val="277613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23457E-7 L 0.4382 -0.30432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10" y="-152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-0.14167 0.433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216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3.7037E-6 L -0.32257 -0.1327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663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19753E-6 L 0.23854 0.258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1293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09877E-6 L -0.2717 -0.3546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94" y="-1774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97531E-6 L 0.16771 0.363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1817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46914E-7 L -0.39601 -0.242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9" y="-1216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0382 -0.1901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" y="-95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97531E-6 L -0.16459 0.2518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29" y="1259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7726 -0.225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2" y="-1126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48 0.0105 L -0.04115 0.2867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1379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7 -1.97531E-6 L 0.0158 0.2450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1225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95062E-6 L 0.36146 0.101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506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49 -0.05895 L -0.08784 0.076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679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82 0.00247 L -0.175 0.1648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9" y="811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45679E-6 L 0.0717 -0.3891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6" y="-1947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46059 -0.018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21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allAtOnce"/>
      <p:bldP spid="86" grpId="0" build="allAtOnce"/>
      <p:bldP spid="87" grpId="0" build="allAtOnce"/>
      <p:bldP spid="88" grpId="0" build="allAtOnce"/>
      <p:bldP spid="89" grpId="0" build="allAtOnce"/>
      <p:bldP spid="90" grpId="0" build="allAtOnce"/>
      <p:bldP spid="91" grpId="0" build="allAtOnce"/>
      <p:bldP spid="93" grpId="0" build="allAtOnce"/>
      <p:bldP spid="95" grpId="0" build="allAtOnce"/>
      <p:bldP spid="96" grpId="0" build="allAtOnce"/>
      <p:bldP spid="97" grpId="0" build="allAtOnce"/>
      <p:bldP spid="98" grpId="0" build="allAtOnce"/>
      <p:bldP spid="99" grpId="0" build="allAtOnce"/>
      <p:bldP spid="100" grpId="0" build="allAtOnce"/>
      <p:bldP spid="101" grpId="0" build="allAtOnce"/>
      <p:bldP spid="102" grpId="0" build="allAtOnce"/>
      <p:bldP spid="103" grpId="0" build="allAtOnce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C70CC-6200-F1BC-9BA3-F3AD07B30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words&#10;&#10;AI-generated content may be incorrect.">
            <a:extLst>
              <a:ext uri="{FF2B5EF4-FFF2-40B4-BE49-F238E27FC236}">
                <a16:creationId xmlns:a16="http://schemas.microsoft.com/office/drawing/2014/main" id="{0C1D8710-C51D-08AB-915B-81AB9E363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5" y="222421"/>
            <a:ext cx="8585860" cy="46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55110"/>
      </p:ext>
    </p:extLst>
  </p:cSld>
  <p:clrMapOvr>
    <a:masterClrMapping/>
  </p:clrMapOvr>
</p:sld>
</file>

<file path=ppt/theme/theme1.xml><?xml version="1.0" encoding="utf-8"?>
<a:theme xmlns:a="http://schemas.openxmlformats.org/drawingml/2006/main" name="Kawaii Interface for Marketing XL by Slidesgo">
  <a:themeElements>
    <a:clrScheme name="Custom 10">
      <a:dk1>
        <a:srgbClr val="2A192C"/>
      </a:dk1>
      <a:lt1>
        <a:srgbClr val="FFFFFF"/>
      </a:lt1>
      <a:dk2>
        <a:srgbClr val="321320"/>
      </a:dk2>
      <a:lt2>
        <a:srgbClr val="D7A892"/>
      </a:lt2>
      <a:accent1>
        <a:srgbClr val="321320"/>
      </a:accent1>
      <a:accent2>
        <a:srgbClr val="65283B"/>
      </a:accent2>
      <a:accent3>
        <a:srgbClr val="D7A892"/>
      </a:accent3>
      <a:accent4>
        <a:srgbClr val="A872AF"/>
      </a:accent4>
      <a:accent5>
        <a:srgbClr val="2D5377"/>
      </a:accent5>
      <a:accent6>
        <a:srgbClr val="B4456F"/>
      </a:accent6>
      <a:hlink>
        <a:srgbClr val="8F5959"/>
      </a:hlink>
      <a:folHlink>
        <a:srgbClr val="32132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Kawaii Interface for Marketing XL by Slidesgo">
  <a:themeElements>
    <a:clrScheme name="Custom 10">
      <a:dk1>
        <a:srgbClr val="2A192C"/>
      </a:dk1>
      <a:lt1>
        <a:srgbClr val="FFFFFF"/>
      </a:lt1>
      <a:dk2>
        <a:srgbClr val="321320"/>
      </a:dk2>
      <a:lt2>
        <a:srgbClr val="D7A892"/>
      </a:lt2>
      <a:accent1>
        <a:srgbClr val="321320"/>
      </a:accent1>
      <a:accent2>
        <a:srgbClr val="65283B"/>
      </a:accent2>
      <a:accent3>
        <a:srgbClr val="D7A892"/>
      </a:accent3>
      <a:accent4>
        <a:srgbClr val="A872AF"/>
      </a:accent4>
      <a:accent5>
        <a:srgbClr val="2D5377"/>
      </a:accent5>
      <a:accent6>
        <a:srgbClr val="B4456F"/>
      </a:accent6>
      <a:hlink>
        <a:srgbClr val="8F5959"/>
      </a:hlink>
      <a:folHlink>
        <a:srgbClr val="32132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13878</TotalTime>
  <Words>802</Words>
  <Application>Microsoft Office PowerPoint</Application>
  <PresentationFormat>On-screen Show (16:9)</PresentationFormat>
  <Paragraphs>157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Arial</vt:lpstr>
      <vt:lpstr>Congenial Black</vt:lpstr>
      <vt:lpstr>TT Fors Trial Medium</vt:lpstr>
      <vt:lpstr>Highway Gothic Wide</vt:lpstr>
      <vt:lpstr>Daytona</vt:lpstr>
      <vt:lpstr>Aptos Display</vt:lpstr>
      <vt:lpstr>Gaegu</vt:lpstr>
      <vt:lpstr>Congenial</vt:lpstr>
      <vt:lpstr>Roboto Condensed Light</vt:lpstr>
      <vt:lpstr>Signatype</vt:lpstr>
      <vt:lpstr>Varela Round</vt:lpstr>
      <vt:lpstr>Aptos</vt:lpstr>
      <vt:lpstr>Kawaii Interface for Marketing XL by Slidesgo</vt:lpstr>
      <vt:lpstr>2_Custom Design</vt:lpstr>
      <vt:lpstr>1_Kawaii Interface for Marketing XL by Slidesgo</vt:lpstr>
      <vt:lpstr>Custom Design</vt:lpstr>
      <vt:lpstr>1_Custom Design</vt:lpstr>
      <vt:lpstr>Cuando los textos venden: del libro a la marca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Sab b</dc:creator>
  <cp:lastModifiedBy>esESreviewer</cp:lastModifiedBy>
  <cp:revision>26</cp:revision>
  <dcterms:modified xsi:type="dcterms:W3CDTF">2025-02-20T08:32:28Z</dcterms:modified>
</cp:coreProperties>
</file>